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6"/>
  </p:notesMasterIdLst>
  <p:sldIdLst>
    <p:sldId id="256" r:id="rId2"/>
    <p:sldId id="257" r:id="rId3"/>
    <p:sldId id="258" r:id="rId4"/>
    <p:sldId id="259" r:id="rId5"/>
    <p:sldId id="269" r:id="rId6"/>
    <p:sldId id="260" r:id="rId7"/>
    <p:sldId id="261" r:id="rId8"/>
    <p:sldId id="262" r:id="rId9"/>
    <p:sldId id="263" r:id="rId10"/>
    <p:sldId id="264" r:id="rId11"/>
    <p:sldId id="265" r:id="rId12"/>
    <p:sldId id="268"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AC7E95-474B-4A12-8FCE-E7BD9FA7D59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59D8EBF-DE09-4C0E-B0FA-1E2094F2B3C4}">
      <dgm:prSet/>
      <dgm:spPr/>
      <dgm:t>
        <a:bodyPr/>
        <a:lstStyle/>
        <a:p>
          <a:pPr>
            <a:lnSpc>
              <a:spcPct val="100000"/>
            </a:lnSpc>
          </a:pPr>
          <a:r>
            <a:rPr lang="en-IN" b="1" i="1" dirty="0">
              <a:latin typeface="Times New Roman" panose="02020603050405020304" pitchFamily="18" charset="0"/>
              <a:cs typeface="Times New Roman" panose="02020603050405020304" pitchFamily="18" charset="0"/>
            </a:rPr>
            <a:t>Limited Access to Mentorship</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Many students struggle to find suitable mentors or have limited opportunities for personalized guidance.</a:t>
          </a:r>
          <a:endParaRPr lang="en-US" dirty="0">
            <a:latin typeface="Times New Roman" panose="02020603050405020304" pitchFamily="18" charset="0"/>
            <a:cs typeface="Times New Roman" panose="02020603050405020304" pitchFamily="18" charset="0"/>
          </a:endParaRPr>
        </a:p>
      </dgm:t>
    </dgm:pt>
    <dgm:pt modelId="{936E341C-519E-4549-A1D4-C7B1DE64804E}" type="parTrans" cxnId="{3E049BA8-80F4-44F6-B6A1-48BF446336DD}">
      <dgm:prSet/>
      <dgm:spPr/>
      <dgm:t>
        <a:bodyPr/>
        <a:lstStyle/>
        <a:p>
          <a:endParaRPr lang="en-US"/>
        </a:p>
      </dgm:t>
    </dgm:pt>
    <dgm:pt modelId="{4D629CEC-60C2-4888-85D5-2789244B19F8}" type="sibTrans" cxnId="{3E049BA8-80F4-44F6-B6A1-48BF446336DD}">
      <dgm:prSet/>
      <dgm:spPr/>
      <dgm:t>
        <a:bodyPr/>
        <a:lstStyle/>
        <a:p>
          <a:endParaRPr lang="en-US"/>
        </a:p>
      </dgm:t>
    </dgm:pt>
    <dgm:pt modelId="{60131C7C-DA0C-4723-82CF-6303D082187A}">
      <dgm:prSet/>
      <dgm:spPr/>
      <dgm:t>
        <a:bodyPr/>
        <a:lstStyle/>
        <a:p>
          <a:pPr>
            <a:lnSpc>
              <a:spcPct val="100000"/>
            </a:lnSpc>
          </a:pPr>
          <a:r>
            <a:rPr lang="en-IN" b="1" i="1" dirty="0">
              <a:latin typeface="Times New Roman" panose="02020603050405020304" pitchFamily="18" charset="0"/>
              <a:cs typeface="Times New Roman" panose="02020603050405020304" pitchFamily="18" charset="0"/>
            </a:rPr>
            <a:t>Lack of Centralized Resources</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Students often face difficulties in accessing academic help, career advice, and networking opportunities.</a:t>
          </a:r>
          <a:endParaRPr lang="en-US" dirty="0">
            <a:latin typeface="Times New Roman" panose="02020603050405020304" pitchFamily="18" charset="0"/>
            <a:cs typeface="Times New Roman" panose="02020603050405020304" pitchFamily="18" charset="0"/>
          </a:endParaRPr>
        </a:p>
      </dgm:t>
    </dgm:pt>
    <dgm:pt modelId="{A6F80404-4924-4806-BF7E-39FFFD9EA649}" type="parTrans" cxnId="{2746B5D0-6C9E-4B9C-B308-19E50D6A0D1D}">
      <dgm:prSet/>
      <dgm:spPr/>
      <dgm:t>
        <a:bodyPr/>
        <a:lstStyle/>
        <a:p>
          <a:endParaRPr lang="en-US"/>
        </a:p>
      </dgm:t>
    </dgm:pt>
    <dgm:pt modelId="{CCB43965-CA8F-4810-A2B5-6C13256C93F7}" type="sibTrans" cxnId="{2746B5D0-6C9E-4B9C-B308-19E50D6A0D1D}">
      <dgm:prSet/>
      <dgm:spPr/>
      <dgm:t>
        <a:bodyPr/>
        <a:lstStyle/>
        <a:p>
          <a:endParaRPr lang="en-US"/>
        </a:p>
      </dgm:t>
    </dgm:pt>
    <dgm:pt modelId="{D078B23B-3CF1-4F70-A752-D8A07A58D268}">
      <dgm:prSet/>
      <dgm:spPr/>
      <dgm:t>
        <a:bodyPr/>
        <a:lstStyle/>
        <a:p>
          <a:pPr>
            <a:lnSpc>
              <a:spcPct val="100000"/>
            </a:lnSpc>
          </a:pPr>
          <a:r>
            <a:rPr lang="en-IN" b="1" i="1" dirty="0">
              <a:latin typeface="Times New Roman" panose="02020603050405020304" pitchFamily="18" charset="0"/>
              <a:cs typeface="Times New Roman" panose="02020603050405020304" pitchFamily="18" charset="0"/>
            </a:rPr>
            <a:t>Isolation and Lack of Community</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Students may feel disconnected from their peers and miss out on valuable social interactions.</a:t>
          </a:r>
          <a:endParaRPr lang="en-US" dirty="0">
            <a:latin typeface="Times New Roman" panose="02020603050405020304" pitchFamily="18" charset="0"/>
            <a:cs typeface="Times New Roman" panose="02020603050405020304" pitchFamily="18" charset="0"/>
          </a:endParaRPr>
        </a:p>
      </dgm:t>
    </dgm:pt>
    <dgm:pt modelId="{3AAFD8FC-AA9C-41E0-A437-0ACD31F00058}" type="parTrans" cxnId="{EDEB0D84-D55C-4FA5-8A6B-EB8BC3AF51C6}">
      <dgm:prSet/>
      <dgm:spPr/>
      <dgm:t>
        <a:bodyPr/>
        <a:lstStyle/>
        <a:p>
          <a:endParaRPr lang="en-US"/>
        </a:p>
      </dgm:t>
    </dgm:pt>
    <dgm:pt modelId="{BA5F349C-30A5-44E1-9BBA-C3F6D130406D}" type="sibTrans" cxnId="{EDEB0D84-D55C-4FA5-8A6B-EB8BC3AF51C6}">
      <dgm:prSet/>
      <dgm:spPr/>
      <dgm:t>
        <a:bodyPr/>
        <a:lstStyle/>
        <a:p>
          <a:endParaRPr lang="en-US"/>
        </a:p>
      </dgm:t>
    </dgm:pt>
    <dgm:pt modelId="{791F37F8-CF93-4325-AD6A-65DFAAF11C43}">
      <dgm:prSet/>
      <dgm:spPr/>
      <dgm:t>
        <a:bodyPr/>
        <a:lstStyle/>
        <a:p>
          <a:pPr>
            <a:lnSpc>
              <a:spcPct val="100000"/>
            </a:lnSpc>
          </a:pPr>
          <a:r>
            <a:rPr lang="en-IN" b="1" i="1" dirty="0">
              <a:latin typeface="Times New Roman" panose="02020603050405020304" pitchFamily="18" charset="0"/>
              <a:cs typeface="Times New Roman" panose="02020603050405020304" pitchFamily="18" charset="0"/>
            </a:rPr>
            <a:t>Lack of personal peer support</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Students feel disconnected seeking advice anywhere and everywhere.</a:t>
          </a:r>
          <a:endParaRPr lang="en-US" dirty="0">
            <a:latin typeface="Times New Roman" panose="02020603050405020304" pitchFamily="18" charset="0"/>
            <a:cs typeface="Times New Roman" panose="02020603050405020304" pitchFamily="18" charset="0"/>
          </a:endParaRPr>
        </a:p>
      </dgm:t>
    </dgm:pt>
    <dgm:pt modelId="{2BCB36CA-1397-4EC3-9775-CE5295ECDB98}" type="parTrans" cxnId="{4205A64A-E247-4E53-A2EE-73F739297387}">
      <dgm:prSet/>
      <dgm:spPr/>
      <dgm:t>
        <a:bodyPr/>
        <a:lstStyle/>
        <a:p>
          <a:endParaRPr lang="en-US"/>
        </a:p>
      </dgm:t>
    </dgm:pt>
    <dgm:pt modelId="{3BC3BF36-0845-4512-BD0A-72D6252B0DBD}" type="sibTrans" cxnId="{4205A64A-E247-4E53-A2EE-73F739297387}">
      <dgm:prSet/>
      <dgm:spPr/>
      <dgm:t>
        <a:bodyPr/>
        <a:lstStyle/>
        <a:p>
          <a:endParaRPr lang="en-US"/>
        </a:p>
      </dgm:t>
    </dgm:pt>
    <dgm:pt modelId="{57585751-E273-4A08-8EBF-73DA7E42B6F9}" type="pres">
      <dgm:prSet presAssocID="{24AC7E95-474B-4A12-8FCE-E7BD9FA7D59C}" presName="root" presStyleCnt="0">
        <dgm:presLayoutVars>
          <dgm:dir/>
          <dgm:resizeHandles val="exact"/>
        </dgm:presLayoutVars>
      </dgm:prSet>
      <dgm:spPr/>
    </dgm:pt>
    <dgm:pt modelId="{9D4DE057-F9F3-4833-AD36-5F4E7F25D6D1}" type="pres">
      <dgm:prSet presAssocID="{559D8EBF-DE09-4C0E-B0FA-1E2094F2B3C4}" presName="compNode" presStyleCnt="0"/>
      <dgm:spPr/>
    </dgm:pt>
    <dgm:pt modelId="{DA4B5C20-B271-4398-93A6-A8695DEB6769}" type="pres">
      <dgm:prSet presAssocID="{559D8EBF-DE09-4C0E-B0FA-1E2094F2B3C4}" presName="bgRect" presStyleLbl="bgShp" presStyleIdx="0" presStyleCnt="4" custLinFactNeighborY="-11999"/>
      <dgm:spPr/>
    </dgm:pt>
    <dgm:pt modelId="{A2FA8277-D668-4EEE-B96A-228CDCAF8987}" type="pres">
      <dgm:prSet presAssocID="{559D8EBF-DE09-4C0E-B0FA-1E2094F2B3C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8763AA57-5F3A-451D-8658-54A55F485425}" type="pres">
      <dgm:prSet presAssocID="{559D8EBF-DE09-4C0E-B0FA-1E2094F2B3C4}" presName="spaceRect" presStyleCnt="0"/>
      <dgm:spPr/>
    </dgm:pt>
    <dgm:pt modelId="{FA97EB6D-B5E1-4D5C-9391-CA4A8184C66B}" type="pres">
      <dgm:prSet presAssocID="{559D8EBF-DE09-4C0E-B0FA-1E2094F2B3C4}" presName="parTx" presStyleLbl="revTx" presStyleIdx="0" presStyleCnt="4">
        <dgm:presLayoutVars>
          <dgm:chMax val="0"/>
          <dgm:chPref val="0"/>
        </dgm:presLayoutVars>
      </dgm:prSet>
      <dgm:spPr/>
    </dgm:pt>
    <dgm:pt modelId="{5A513816-6A80-4387-8729-BDE0F52BE376}" type="pres">
      <dgm:prSet presAssocID="{4D629CEC-60C2-4888-85D5-2789244B19F8}" presName="sibTrans" presStyleCnt="0"/>
      <dgm:spPr/>
    </dgm:pt>
    <dgm:pt modelId="{B88762E9-D65B-4C63-A603-CAFFB8217025}" type="pres">
      <dgm:prSet presAssocID="{60131C7C-DA0C-4723-82CF-6303D082187A}" presName="compNode" presStyleCnt="0"/>
      <dgm:spPr/>
    </dgm:pt>
    <dgm:pt modelId="{7A32B139-FAAD-4115-828D-84CFBEC6CE08}" type="pres">
      <dgm:prSet presAssocID="{60131C7C-DA0C-4723-82CF-6303D082187A}" presName="bgRect" presStyleLbl="bgShp" presStyleIdx="1" presStyleCnt="4"/>
      <dgm:spPr/>
    </dgm:pt>
    <dgm:pt modelId="{64B44C61-E05A-45A7-9616-CA3C1D96CC3A}" type="pres">
      <dgm:prSet presAssocID="{60131C7C-DA0C-4723-82CF-6303D082187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ploma Roll"/>
        </a:ext>
      </dgm:extLst>
    </dgm:pt>
    <dgm:pt modelId="{04377F87-BB99-4AAE-AD21-96E959C0F93F}" type="pres">
      <dgm:prSet presAssocID="{60131C7C-DA0C-4723-82CF-6303D082187A}" presName="spaceRect" presStyleCnt="0"/>
      <dgm:spPr/>
    </dgm:pt>
    <dgm:pt modelId="{0141D312-A174-40AD-8BE1-58D585CA2FD7}" type="pres">
      <dgm:prSet presAssocID="{60131C7C-DA0C-4723-82CF-6303D082187A}" presName="parTx" presStyleLbl="revTx" presStyleIdx="1" presStyleCnt="4">
        <dgm:presLayoutVars>
          <dgm:chMax val="0"/>
          <dgm:chPref val="0"/>
        </dgm:presLayoutVars>
      </dgm:prSet>
      <dgm:spPr/>
    </dgm:pt>
    <dgm:pt modelId="{9103EAA3-BC4E-4CFC-8707-55828817516C}" type="pres">
      <dgm:prSet presAssocID="{CCB43965-CA8F-4810-A2B5-6C13256C93F7}" presName="sibTrans" presStyleCnt="0"/>
      <dgm:spPr/>
    </dgm:pt>
    <dgm:pt modelId="{070701D3-954F-464C-AC87-CA22FAF640F9}" type="pres">
      <dgm:prSet presAssocID="{D078B23B-3CF1-4F70-A752-D8A07A58D268}" presName="compNode" presStyleCnt="0"/>
      <dgm:spPr/>
    </dgm:pt>
    <dgm:pt modelId="{5F4F6B05-52F1-4EAF-8910-20660838A024}" type="pres">
      <dgm:prSet presAssocID="{D078B23B-3CF1-4F70-A752-D8A07A58D268}" presName="bgRect" presStyleLbl="bgShp" presStyleIdx="2" presStyleCnt="4"/>
      <dgm:spPr/>
    </dgm:pt>
    <dgm:pt modelId="{9575627C-B95F-468B-877E-6BDB3E2E5AD1}" type="pres">
      <dgm:prSet presAssocID="{D078B23B-3CF1-4F70-A752-D8A07A58D2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ocial Network"/>
        </a:ext>
      </dgm:extLst>
    </dgm:pt>
    <dgm:pt modelId="{611F53E0-6B3C-49B3-8BA3-8861DE8F1CF5}" type="pres">
      <dgm:prSet presAssocID="{D078B23B-3CF1-4F70-A752-D8A07A58D268}" presName="spaceRect" presStyleCnt="0"/>
      <dgm:spPr/>
    </dgm:pt>
    <dgm:pt modelId="{837CB9BA-68AD-4541-BE12-8B2C6560C347}" type="pres">
      <dgm:prSet presAssocID="{D078B23B-3CF1-4F70-A752-D8A07A58D268}" presName="parTx" presStyleLbl="revTx" presStyleIdx="2" presStyleCnt="4">
        <dgm:presLayoutVars>
          <dgm:chMax val="0"/>
          <dgm:chPref val="0"/>
        </dgm:presLayoutVars>
      </dgm:prSet>
      <dgm:spPr/>
    </dgm:pt>
    <dgm:pt modelId="{A20D82F8-585E-4F13-8877-8CBB18F40FCE}" type="pres">
      <dgm:prSet presAssocID="{BA5F349C-30A5-44E1-9BBA-C3F6D130406D}" presName="sibTrans" presStyleCnt="0"/>
      <dgm:spPr/>
    </dgm:pt>
    <dgm:pt modelId="{4A5D8195-62F0-4269-A5EC-5134EAE2E05B}" type="pres">
      <dgm:prSet presAssocID="{791F37F8-CF93-4325-AD6A-65DFAAF11C43}" presName="compNode" presStyleCnt="0"/>
      <dgm:spPr/>
    </dgm:pt>
    <dgm:pt modelId="{EF2AED15-A205-49C1-B0FC-966EC2CAEA9F}" type="pres">
      <dgm:prSet presAssocID="{791F37F8-CF93-4325-AD6A-65DFAAF11C43}" presName="bgRect" presStyleLbl="bgShp" presStyleIdx="3" presStyleCnt="4"/>
      <dgm:spPr/>
    </dgm:pt>
    <dgm:pt modelId="{F07B6390-0AE3-43C4-B144-AB68A24926B1}" type="pres">
      <dgm:prSet presAssocID="{791F37F8-CF93-4325-AD6A-65DFAAF11C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ongue Face with Solid Fill"/>
        </a:ext>
      </dgm:extLst>
    </dgm:pt>
    <dgm:pt modelId="{71EFC6CE-7E42-40E4-8763-6E4AC90E28FF}" type="pres">
      <dgm:prSet presAssocID="{791F37F8-CF93-4325-AD6A-65DFAAF11C43}" presName="spaceRect" presStyleCnt="0"/>
      <dgm:spPr/>
    </dgm:pt>
    <dgm:pt modelId="{3EC7011F-B2A2-4BF7-B276-C29B9C353745}" type="pres">
      <dgm:prSet presAssocID="{791F37F8-CF93-4325-AD6A-65DFAAF11C43}" presName="parTx" presStyleLbl="revTx" presStyleIdx="3" presStyleCnt="4">
        <dgm:presLayoutVars>
          <dgm:chMax val="0"/>
          <dgm:chPref val="0"/>
        </dgm:presLayoutVars>
      </dgm:prSet>
      <dgm:spPr/>
    </dgm:pt>
  </dgm:ptLst>
  <dgm:cxnLst>
    <dgm:cxn modelId="{C1DB6512-CF41-4CE5-80FE-0222CC71B221}" type="presOf" srcId="{24AC7E95-474B-4A12-8FCE-E7BD9FA7D59C}" destId="{57585751-E273-4A08-8EBF-73DA7E42B6F9}" srcOrd="0" destOrd="0" presId="urn:microsoft.com/office/officeart/2018/2/layout/IconVerticalSolidList"/>
    <dgm:cxn modelId="{8B7A8834-0893-4BFB-9CD8-8A727C255BBB}" type="presOf" srcId="{791F37F8-CF93-4325-AD6A-65DFAAF11C43}" destId="{3EC7011F-B2A2-4BF7-B276-C29B9C353745}" srcOrd="0" destOrd="0" presId="urn:microsoft.com/office/officeart/2018/2/layout/IconVerticalSolidList"/>
    <dgm:cxn modelId="{4205A64A-E247-4E53-A2EE-73F739297387}" srcId="{24AC7E95-474B-4A12-8FCE-E7BD9FA7D59C}" destId="{791F37F8-CF93-4325-AD6A-65DFAAF11C43}" srcOrd="3" destOrd="0" parTransId="{2BCB36CA-1397-4EC3-9775-CE5295ECDB98}" sibTransId="{3BC3BF36-0845-4512-BD0A-72D6252B0DBD}"/>
    <dgm:cxn modelId="{EDEB0D84-D55C-4FA5-8A6B-EB8BC3AF51C6}" srcId="{24AC7E95-474B-4A12-8FCE-E7BD9FA7D59C}" destId="{D078B23B-3CF1-4F70-A752-D8A07A58D268}" srcOrd="2" destOrd="0" parTransId="{3AAFD8FC-AA9C-41E0-A437-0ACD31F00058}" sibTransId="{BA5F349C-30A5-44E1-9BBA-C3F6D130406D}"/>
    <dgm:cxn modelId="{3E049BA8-80F4-44F6-B6A1-48BF446336DD}" srcId="{24AC7E95-474B-4A12-8FCE-E7BD9FA7D59C}" destId="{559D8EBF-DE09-4C0E-B0FA-1E2094F2B3C4}" srcOrd="0" destOrd="0" parTransId="{936E341C-519E-4549-A1D4-C7B1DE64804E}" sibTransId="{4D629CEC-60C2-4888-85D5-2789244B19F8}"/>
    <dgm:cxn modelId="{13BD08A9-EA7D-49E5-A218-76DB30B19070}" type="presOf" srcId="{D078B23B-3CF1-4F70-A752-D8A07A58D268}" destId="{837CB9BA-68AD-4541-BE12-8B2C6560C347}" srcOrd="0" destOrd="0" presId="urn:microsoft.com/office/officeart/2018/2/layout/IconVerticalSolidList"/>
    <dgm:cxn modelId="{6B3C49C2-D094-4891-BA4B-221D70F78374}" type="presOf" srcId="{60131C7C-DA0C-4723-82CF-6303D082187A}" destId="{0141D312-A174-40AD-8BE1-58D585CA2FD7}" srcOrd="0" destOrd="0" presId="urn:microsoft.com/office/officeart/2018/2/layout/IconVerticalSolidList"/>
    <dgm:cxn modelId="{2746B5D0-6C9E-4B9C-B308-19E50D6A0D1D}" srcId="{24AC7E95-474B-4A12-8FCE-E7BD9FA7D59C}" destId="{60131C7C-DA0C-4723-82CF-6303D082187A}" srcOrd="1" destOrd="0" parTransId="{A6F80404-4924-4806-BF7E-39FFFD9EA649}" sibTransId="{CCB43965-CA8F-4810-A2B5-6C13256C93F7}"/>
    <dgm:cxn modelId="{35D4BBFD-0A27-4509-A656-A52D0ED25B7B}" type="presOf" srcId="{559D8EBF-DE09-4C0E-B0FA-1E2094F2B3C4}" destId="{FA97EB6D-B5E1-4D5C-9391-CA4A8184C66B}" srcOrd="0" destOrd="0" presId="urn:microsoft.com/office/officeart/2018/2/layout/IconVerticalSolidList"/>
    <dgm:cxn modelId="{E3FAB6A8-1A71-4678-885A-FA1265BF4A2E}" type="presParOf" srcId="{57585751-E273-4A08-8EBF-73DA7E42B6F9}" destId="{9D4DE057-F9F3-4833-AD36-5F4E7F25D6D1}" srcOrd="0" destOrd="0" presId="urn:microsoft.com/office/officeart/2018/2/layout/IconVerticalSolidList"/>
    <dgm:cxn modelId="{2C84054C-CE0C-4F36-BE78-B1614E15DD47}" type="presParOf" srcId="{9D4DE057-F9F3-4833-AD36-5F4E7F25D6D1}" destId="{DA4B5C20-B271-4398-93A6-A8695DEB6769}" srcOrd="0" destOrd="0" presId="urn:microsoft.com/office/officeart/2018/2/layout/IconVerticalSolidList"/>
    <dgm:cxn modelId="{0474BD35-3EB0-47B3-B543-C0B4B5054E56}" type="presParOf" srcId="{9D4DE057-F9F3-4833-AD36-5F4E7F25D6D1}" destId="{A2FA8277-D668-4EEE-B96A-228CDCAF8987}" srcOrd="1" destOrd="0" presId="urn:microsoft.com/office/officeart/2018/2/layout/IconVerticalSolidList"/>
    <dgm:cxn modelId="{4FD88BEA-1155-434C-88A4-3E31933DD554}" type="presParOf" srcId="{9D4DE057-F9F3-4833-AD36-5F4E7F25D6D1}" destId="{8763AA57-5F3A-451D-8658-54A55F485425}" srcOrd="2" destOrd="0" presId="urn:microsoft.com/office/officeart/2018/2/layout/IconVerticalSolidList"/>
    <dgm:cxn modelId="{4042E642-C1C2-4F25-870F-7E9A9B200FFA}" type="presParOf" srcId="{9D4DE057-F9F3-4833-AD36-5F4E7F25D6D1}" destId="{FA97EB6D-B5E1-4D5C-9391-CA4A8184C66B}" srcOrd="3" destOrd="0" presId="urn:microsoft.com/office/officeart/2018/2/layout/IconVerticalSolidList"/>
    <dgm:cxn modelId="{39A0992B-4BF0-4F1B-A545-E2D57AFA6A42}" type="presParOf" srcId="{57585751-E273-4A08-8EBF-73DA7E42B6F9}" destId="{5A513816-6A80-4387-8729-BDE0F52BE376}" srcOrd="1" destOrd="0" presId="urn:microsoft.com/office/officeart/2018/2/layout/IconVerticalSolidList"/>
    <dgm:cxn modelId="{31275331-A032-4DD6-A30C-70E610282E1D}" type="presParOf" srcId="{57585751-E273-4A08-8EBF-73DA7E42B6F9}" destId="{B88762E9-D65B-4C63-A603-CAFFB8217025}" srcOrd="2" destOrd="0" presId="urn:microsoft.com/office/officeart/2018/2/layout/IconVerticalSolidList"/>
    <dgm:cxn modelId="{E46CC376-2992-4562-8301-0A9788BFEAB9}" type="presParOf" srcId="{B88762E9-D65B-4C63-A603-CAFFB8217025}" destId="{7A32B139-FAAD-4115-828D-84CFBEC6CE08}" srcOrd="0" destOrd="0" presId="urn:microsoft.com/office/officeart/2018/2/layout/IconVerticalSolidList"/>
    <dgm:cxn modelId="{0C017D8B-2253-45CF-BB9A-2ADF7D769546}" type="presParOf" srcId="{B88762E9-D65B-4C63-A603-CAFFB8217025}" destId="{64B44C61-E05A-45A7-9616-CA3C1D96CC3A}" srcOrd="1" destOrd="0" presId="urn:microsoft.com/office/officeart/2018/2/layout/IconVerticalSolidList"/>
    <dgm:cxn modelId="{AF3422F8-D960-465F-85C5-97F714C00C82}" type="presParOf" srcId="{B88762E9-D65B-4C63-A603-CAFFB8217025}" destId="{04377F87-BB99-4AAE-AD21-96E959C0F93F}" srcOrd="2" destOrd="0" presId="urn:microsoft.com/office/officeart/2018/2/layout/IconVerticalSolidList"/>
    <dgm:cxn modelId="{A31F2664-64B9-42A7-81BD-F7CE6BF3E371}" type="presParOf" srcId="{B88762E9-D65B-4C63-A603-CAFFB8217025}" destId="{0141D312-A174-40AD-8BE1-58D585CA2FD7}" srcOrd="3" destOrd="0" presId="urn:microsoft.com/office/officeart/2018/2/layout/IconVerticalSolidList"/>
    <dgm:cxn modelId="{375A6DCD-F480-4518-BE75-21F7E947AEF0}" type="presParOf" srcId="{57585751-E273-4A08-8EBF-73DA7E42B6F9}" destId="{9103EAA3-BC4E-4CFC-8707-55828817516C}" srcOrd="3" destOrd="0" presId="urn:microsoft.com/office/officeart/2018/2/layout/IconVerticalSolidList"/>
    <dgm:cxn modelId="{AEDC8EF4-0995-4BF4-9849-F49F4AEC983A}" type="presParOf" srcId="{57585751-E273-4A08-8EBF-73DA7E42B6F9}" destId="{070701D3-954F-464C-AC87-CA22FAF640F9}" srcOrd="4" destOrd="0" presId="urn:microsoft.com/office/officeart/2018/2/layout/IconVerticalSolidList"/>
    <dgm:cxn modelId="{E79E5051-38DF-4428-8225-7DA8D2D85935}" type="presParOf" srcId="{070701D3-954F-464C-AC87-CA22FAF640F9}" destId="{5F4F6B05-52F1-4EAF-8910-20660838A024}" srcOrd="0" destOrd="0" presId="urn:microsoft.com/office/officeart/2018/2/layout/IconVerticalSolidList"/>
    <dgm:cxn modelId="{C336A441-E168-4892-B486-02624ABD64BE}" type="presParOf" srcId="{070701D3-954F-464C-AC87-CA22FAF640F9}" destId="{9575627C-B95F-468B-877E-6BDB3E2E5AD1}" srcOrd="1" destOrd="0" presId="urn:microsoft.com/office/officeart/2018/2/layout/IconVerticalSolidList"/>
    <dgm:cxn modelId="{E73A1098-E982-4F36-B597-124A4475A456}" type="presParOf" srcId="{070701D3-954F-464C-AC87-CA22FAF640F9}" destId="{611F53E0-6B3C-49B3-8BA3-8861DE8F1CF5}" srcOrd="2" destOrd="0" presId="urn:microsoft.com/office/officeart/2018/2/layout/IconVerticalSolidList"/>
    <dgm:cxn modelId="{DFEC4F5D-B01B-4F5D-A8ED-20BBF67285CB}" type="presParOf" srcId="{070701D3-954F-464C-AC87-CA22FAF640F9}" destId="{837CB9BA-68AD-4541-BE12-8B2C6560C347}" srcOrd="3" destOrd="0" presId="urn:microsoft.com/office/officeart/2018/2/layout/IconVerticalSolidList"/>
    <dgm:cxn modelId="{59198BDE-8490-422B-9E83-7968D4798B7E}" type="presParOf" srcId="{57585751-E273-4A08-8EBF-73DA7E42B6F9}" destId="{A20D82F8-585E-4F13-8877-8CBB18F40FCE}" srcOrd="5" destOrd="0" presId="urn:microsoft.com/office/officeart/2018/2/layout/IconVerticalSolidList"/>
    <dgm:cxn modelId="{1958B3C2-546F-4ED1-B436-CCDABBAE5B25}" type="presParOf" srcId="{57585751-E273-4A08-8EBF-73DA7E42B6F9}" destId="{4A5D8195-62F0-4269-A5EC-5134EAE2E05B}" srcOrd="6" destOrd="0" presId="urn:microsoft.com/office/officeart/2018/2/layout/IconVerticalSolidList"/>
    <dgm:cxn modelId="{DED6A7C1-6E74-4734-A34A-183FD13DF588}" type="presParOf" srcId="{4A5D8195-62F0-4269-A5EC-5134EAE2E05B}" destId="{EF2AED15-A205-49C1-B0FC-966EC2CAEA9F}" srcOrd="0" destOrd="0" presId="urn:microsoft.com/office/officeart/2018/2/layout/IconVerticalSolidList"/>
    <dgm:cxn modelId="{E776F278-4259-4C03-9E84-2B3D987D93EF}" type="presParOf" srcId="{4A5D8195-62F0-4269-A5EC-5134EAE2E05B}" destId="{F07B6390-0AE3-43C4-B144-AB68A24926B1}" srcOrd="1" destOrd="0" presId="urn:microsoft.com/office/officeart/2018/2/layout/IconVerticalSolidList"/>
    <dgm:cxn modelId="{16B7994E-B0EE-48CD-81B2-4EC28A451D91}" type="presParOf" srcId="{4A5D8195-62F0-4269-A5EC-5134EAE2E05B}" destId="{71EFC6CE-7E42-40E4-8763-6E4AC90E28FF}" srcOrd="2" destOrd="0" presId="urn:microsoft.com/office/officeart/2018/2/layout/IconVerticalSolidList"/>
    <dgm:cxn modelId="{10FB1FB9-3F10-453E-B321-09B3D804DA42}" type="presParOf" srcId="{4A5D8195-62F0-4269-A5EC-5134EAE2E05B}" destId="{3EC7011F-B2A2-4BF7-B276-C29B9C3537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A1A1EA-307B-4FDA-88F3-2B9C7005C88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712D411-315C-43A9-8AA4-F92DD00242F5}">
      <dgm:prSet custT="1"/>
      <dgm:spPr/>
      <dgm:t>
        <a:bodyPr/>
        <a:lstStyle/>
        <a:p>
          <a:pPr>
            <a:lnSpc>
              <a:spcPct val="100000"/>
            </a:lnSpc>
          </a:pPr>
          <a:r>
            <a:rPr lang="en-IN" sz="2000" b="1" i="1" dirty="0">
              <a:latin typeface="Times New Roman" panose="02020603050405020304" pitchFamily="18" charset="0"/>
              <a:cs typeface="Times New Roman" panose="02020603050405020304" pitchFamily="18" charset="0"/>
            </a:rPr>
            <a:t>Mentorship Programs</a:t>
          </a:r>
          <a:r>
            <a:rPr lang="en-IN" sz="2000" b="1"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 Numerous studies have demonstrated the positive impact of personal mentorship on student success, academic performance, and career development</a:t>
          </a:r>
          <a:endParaRPr lang="en-US" sz="2000" dirty="0">
            <a:latin typeface="Times New Roman" panose="02020603050405020304" pitchFamily="18" charset="0"/>
            <a:cs typeface="Times New Roman" panose="02020603050405020304" pitchFamily="18" charset="0"/>
          </a:endParaRPr>
        </a:p>
      </dgm:t>
    </dgm:pt>
    <dgm:pt modelId="{55164026-641B-4508-97E3-D7C3160F6D7F}" type="parTrans" cxnId="{BD791FFD-966B-4AC8-80C0-AA8EB23FC23A}">
      <dgm:prSet/>
      <dgm:spPr/>
      <dgm:t>
        <a:bodyPr/>
        <a:lstStyle/>
        <a:p>
          <a:endParaRPr lang="en-US"/>
        </a:p>
      </dgm:t>
    </dgm:pt>
    <dgm:pt modelId="{E840002E-39BF-4760-8F99-0086892BFF5A}" type="sibTrans" cxnId="{BD791FFD-966B-4AC8-80C0-AA8EB23FC23A}">
      <dgm:prSet/>
      <dgm:spPr/>
      <dgm:t>
        <a:bodyPr/>
        <a:lstStyle/>
        <a:p>
          <a:endParaRPr lang="en-US"/>
        </a:p>
      </dgm:t>
    </dgm:pt>
    <dgm:pt modelId="{98F2D1F6-4570-4F70-8B87-F577CC27F353}">
      <dgm:prSet custT="1"/>
      <dgm:spPr/>
      <dgm:t>
        <a:bodyPr/>
        <a:lstStyle/>
        <a:p>
          <a:pPr>
            <a:lnSpc>
              <a:spcPct val="100000"/>
            </a:lnSpc>
          </a:pPr>
          <a:r>
            <a:rPr lang="en-IN" sz="2000" b="1" i="1" dirty="0">
              <a:latin typeface="Times New Roman" panose="02020603050405020304" pitchFamily="18" charset="0"/>
              <a:cs typeface="Times New Roman" panose="02020603050405020304" pitchFamily="18" charset="0"/>
            </a:rPr>
            <a:t>Online Communities</a:t>
          </a:r>
          <a:r>
            <a:rPr lang="en-IN" sz="2000" b="1"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 Studies have highlighted the benefits of online platforms in fostering social connections, knowledge sharing, and community building</a:t>
          </a:r>
          <a:endParaRPr lang="en-US" sz="2000" dirty="0">
            <a:latin typeface="Times New Roman" panose="02020603050405020304" pitchFamily="18" charset="0"/>
            <a:cs typeface="Times New Roman" panose="02020603050405020304" pitchFamily="18" charset="0"/>
          </a:endParaRPr>
        </a:p>
      </dgm:t>
    </dgm:pt>
    <dgm:pt modelId="{0D6B9F68-5B77-44DD-8B52-9B8A704E9708}" type="parTrans" cxnId="{F759E9F9-7930-41D7-999F-F37626C4A1C0}">
      <dgm:prSet/>
      <dgm:spPr/>
      <dgm:t>
        <a:bodyPr/>
        <a:lstStyle/>
        <a:p>
          <a:endParaRPr lang="en-US"/>
        </a:p>
      </dgm:t>
    </dgm:pt>
    <dgm:pt modelId="{40DA7B55-807F-4728-80AE-978EAB897027}" type="sibTrans" cxnId="{F759E9F9-7930-41D7-999F-F37626C4A1C0}">
      <dgm:prSet/>
      <dgm:spPr/>
      <dgm:t>
        <a:bodyPr/>
        <a:lstStyle/>
        <a:p>
          <a:endParaRPr lang="en-US"/>
        </a:p>
      </dgm:t>
    </dgm:pt>
    <dgm:pt modelId="{8B17D389-9434-4369-8363-8D102FD72E0B}">
      <dgm:prSet custT="1"/>
      <dgm:spPr/>
      <dgm:t>
        <a:bodyPr/>
        <a:lstStyle/>
        <a:p>
          <a:pPr>
            <a:lnSpc>
              <a:spcPct val="100000"/>
            </a:lnSpc>
          </a:pPr>
          <a:r>
            <a:rPr lang="en-IN" sz="2000" b="1" i="1" dirty="0">
              <a:latin typeface="Times New Roman" panose="02020603050405020304" pitchFamily="18" charset="0"/>
              <a:cs typeface="Times New Roman" panose="02020603050405020304" pitchFamily="18" charset="0"/>
            </a:rPr>
            <a:t>Career Development Tools</a:t>
          </a:r>
          <a:r>
            <a:rPr lang="en-IN" sz="2000" b="1"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 Research has explored the effectiveness of online tools in providing career guidance, job search assistance, and professional development. </a:t>
          </a:r>
          <a:endParaRPr lang="en-US" sz="2000" dirty="0">
            <a:latin typeface="Times New Roman" panose="02020603050405020304" pitchFamily="18" charset="0"/>
            <a:cs typeface="Times New Roman" panose="02020603050405020304" pitchFamily="18" charset="0"/>
          </a:endParaRPr>
        </a:p>
      </dgm:t>
    </dgm:pt>
    <dgm:pt modelId="{0DD30741-89DA-438D-BF9B-703F52D4AEE3}" type="parTrans" cxnId="{A3597A0B-BE09-49FC-ABDE-A767C277203E}">
      <dgm:prSet/>
      <dgm:spPr/>
      <dgm:t>
        <a:bodyPr/>
        <a:lstStyle/>
        <a:p>
          <a:endParaRPr lang="en-US"/>
        </a:p>
      </dgm:t>
    </dgm:pt>
    <dgm:pt modelId="{EEDCF97E-FD20-45E3-B755-8BDF422AC0EC}" type="sibTrans" cxnId="{A3597A0B-BE09-49FC-ABDE-A767C277203E}">
      <dgm:prSet/>
      <dgm:spPr/>
      <dgm:t>
        <a:bodyPr/>
        <a:lstStyle/>
        <a:p>
          <a:endParaRPr lang="en-US"/>
        </a:p>
      </dgm:t>
    </dgm:pt>
    <dgm:pt modelId="{85E2067C-C3EF-4985-930A-C62182D16BB8}">
      <dgm:prSet custT="1"/>
      <dgm:spPr/>
      <dgm:t>
        <a:bodyPr/>
        <a:lstStyle/>
        <a:p>
          <a:pPr>
            <a:lnSpc>
              <a:spcPct val="100000"/>
            </a:lnSpc>
          </a:pPr>
          <a:r>
            <a:rPr lang="en-IN" sz="2000" b="1" i="1" dirty="0">
              <a:latin typeface="Times New Roman" panose="02020603050405020304" pitchFamily="18" charset="0"/>
              <a:cs typeface="Times New Roman" panose="02020603050405020304" pitchFamily="18" charset="0"/>
            </a:rPr>
            <a:t>Personal peer support</a:t>
          </a:r>
          <a:r>
            <a:rPr lang="en-IN" sz="2000" i="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Our</a:t>
          </a:r>
          <a:r>
            <a:rPr lang="en-IN" sz="2000" i="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app connects students with their alumni who have been through the same phases in the same environment adding a personal touch to the conversation</a:t>
          </a:r>
          <a:r>
            <a:rPr lang="en-IN" sz="2000" i="1"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dgm:t>
    </dgm:pt>
    <dgm:pt modelId="{0CFB9AE7-E7A0-4DE0-81BF-1B3B6A53E5B9}" type="parTrans" cxnId="{A80DD6DE-D4F8-4D2E-912E-5F2884263EB2}">
      <dgm:prSet/>
      <dgm:spPr/>
      <dgm:t>
        <a:bodyPr/>
        <a:lstStyle/>
        <a:p>
          <a:endParaRPr lang="en-US"/>
        </a:p>
      </dgm:t>
    </dgm:pt>
    <dgm:pt modelId="{9A5DBF15-E5CC-4375-86AD-A4D5375D5592}" type="sibTrans" cxnId="{A80DD6DE-D4F8-4D2E-912E-5F2884263EB2}">
      <dgm:prSet/>
      <dgm:spPr/>
      <dgm:t>
        <a:bodyPr/>
        <a:lstStyle/>
        <a:p>
          <a:endParaRPr lang="en-US"/>
        </a:p>
      </dgm:t>
    </dgm:pt>
    <dgm:pt modelId="{AE204014-5839-4103-AF10-CC2809D7A406}" type="pres">
      <dgm:prSet presAssocID="{85A1A1EA-307B-4FDA-88F3-2B9C7005C887}" presName="root" presStyleCnt="0">
        <dgm:presLayoutVars>
          <dgm:dir/>
          <dgm:resizeHandles val="exact"/>
        </dgm:presLayoutVars>
      </dgm:prSet>
      <dgm:spPr/>
    </dgm:pt>
    <dgm:pt modelId="{C9322415-C010-4B3F-9FF5-AE862813D96E}" type="pres">
      <dgm:prSet presAssocID="{C712D411-315C-43A9-8AA4-F92DD00242F5}" presName="compNode" presStyleCnt="0"/>
      <dgm:spPr/>
    </dgm:pt>
    <dgm:pt modelId="{334E3F7A-2EDC-45AE-89AD-B6864F613AC9}" type="pres">
      <dgm:prSet presAssocID="{C712D411-315C-43A9-8AA4-F92DD00242F5}" presName="bgRect" presStyleLbl="bgShp" presStyleIdx="0" presStyleCnt="4" custLinFactNeighborX="-268" custLinFactNeighborY="-2107"/>
      <dgm:spPr/>
    </dgm:pt>
    <dgm:pt modelId="{8C708AB8-7B46-4368-98E9-842CC6C736D1}" type="pres">
      <dgm:prSet presAssocID="{C712D411-315C-43A9-8AA4-F92DD00242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Roll"/>
        </a:ext>
      </dgm:extLst>
    </dgm:pt>
    <dgm:pt modelId="{7C3DF189-0F5A-4B2C-AB31-7C0476594F55}" type="pres">
      <dgm:prSet presAssocID="{C712D411-315C-43A9-8AA4-F92DD00242F5}" presName="spaceRect" presStyleCnt="0"/>
      <dgm:spPr/>
    </dgm:pt>
    <dgm:pt modelId="{20A5F4D6-F92D-4749-A3F6-F793D8FD0BE4}" type="pres">
      <dgm:prSet presAssocID="{C712D411-315C-43A9-8AA4-F92DD00242F5}" presName="parTx" presStyleLbl="revTx" presStyleIdx="0" presStyleCnt="4">
        <dgm:presLayoutVars>
          <dgm:chMax val="0"/>
          <dgm:chPref val="0"/>
        </dgm:presLayoutVars>
      </dgm:prSet>
      <dgm:spPr/>
    </dgm:pt>
    <dgm:pt modelId="{588DD2F3-2D06-4219-B551-9A064357C0C1}" type="pres">
      <dgm:prSet presAssocID="{E840002E-39BF-4760-8F99-0086892BFF5A}" presName="sibTrans" presStyleCnt="0"/>
      <dgm:spPr/>
    </dgm:pt>
    <dgm:pt modelId="{D13315BF-657D-48D9-A3F4-20A2AC4A2B3A}" type="pres">
      <dgm:prSet presAssocID="{98F2D1F6-4570-4F70-8B87-F577CC27F353}" presName="compNode" presStyleCnt="0"/>
      <dgm:spPr/>
    </dgm:pt>
    <dgm:pt modelId="{6AF88CA7-B90B-4D59-8063-A9D14A87C550}" type="pres">
      <dgm:prSet presAssocID="{98F2D1F6-4570-4F70-8B87-F577CC27F353}" presName="bgRect" presStyleLbl="bgShp" presStyleIdx="1" presStyleCnt="4" custLinFactNeighborX="1739"/>
      <dgm:spPr/>
    </dgm:pt>
    <dgm:pt modelId="{B9FDBE0B-33A3-41DD-A67E-6AA37AB74011}" type="pres">
      <dgm:prSet presAssocID="{98F2D1F6-4570-4F70-8B87-F577CC27F3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nections"/>
        </a:ext>
      </dgm:extLst>
    </dgm:pt>
    <dgm:pt modelId="{05E0CFCE-7219-43CA-BFCE-BB0D5EFA4C66}" type="pres">
      <dgm:prSet presAssocID="{98F2D1F6-4570-4F70-8B87-F577CC27F353}" presName="spaceRect" presStyleCnt="0"/>
      <dgm:spPr/>
    </dgm:pt>
    <dgm:pt modelId="{CB4169DC-7DEF-44FF-8594-61E94A047110}" type="pres">
      <dgm:prSet presAssocID="{98F2D1F6-4570-4F70-8B87-F577CC27F353}" presName="parTx" presStyleLbl="revTx" presStyleIdx="1" presStyleCnt="4">
        <dgm:presLayoutVars>
          <dgm:chMax val="0"/>
          <dgm:chPref val="0"/>
        </dgm:presLayoutVars>
      </dgm:prSet>
      <dgm:spPr/>
    </dgm:pt>
    <dgm:pt modelId="{1C947548-7561-4E62-AE70-95A9AFBC5707}" type="pres">
      <dgm:prSet presAssocID="{40DA7B55-807F-4728-80AE-978EAB897027}" presName="sibTrans" presStyleCnt="0"/>
      <dgm:spPr/>
    </dgm:pt>
    <dgm:pt modelId="{2E6A305F-B396-4D55-BD59-429889185427}" type="pres">
      <dgm:prSet presAssocID="{8B17D389-9434-4369-8363-8D102FD72E0B}" presName="compNode" presStyleCnt="0"/>
      <dgm:spPr/>
    </dgm:pt>
    <dgm:pt modelId="{EA2EF425-E2CA-485C-A2D8-4F27E1813DFC}" type="pres">
      <dgm:prSet presAssocID="{8B17D389-9434-4369-8363-8D102FD72E0B}" presName="bgRect" presStyleLbl="bgShp" presStyleIdx="2" presStyleCnt="4"/>
      <dgm:spPr/>
    </dgm:pt>
    <dgm:pt modelId="{87589652-5AE9-41B2-A8C3-F1A08BE0B4E1}" type="pres">
      <dgm:prSet presAssocID="{8B17D389-9434-4369-8363-8D102FD72E0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iefcase"/>
        </a:ext>
      </dgm:extLst>
    </dgm:pt>
    <dgm:pt modelId="{CC8A0D6E-E883-41AA-96D1-1DBA0AC5E37B}" type="pres">
      <dgm:prSet presAssocID="{8B17D389-9434-4369-8363-8D102FD72E0B}" presName="spaceRect" presStyleCnt="0"/>
      <dgm:spPr/>
    </dgm:pt>
    <dgm:pt modelId="{4312913D-BBCE-480C-A136-6D7811671CC6}" type="pres">
      <dgm:prSet presAssocID="{8B17D389-9434-4369-8363-8D102FD72E0B}" presName="parTx" presStyleLbl="revTx" presStyleIdx="2" presStyleCnt="4">
        <dgm:presLayoutVars>
          <dgm:chMax val="0"/>
          <dgm:chPref val="0"/>
        </dgm:presLayoutVars>
      </dgm:prSet>
      <dgm:spPr/>
    </dgm:pt>
    <dgm:pt modelId="{BE6F96BD-3322-4508-AE4D-9E08303E69F6}" type="pres">
      <dgm:prSet presAssocID="{EEDCF97E-FD20-45E3-B755-8BDF422AC0EC}" presName="sibTrans" presStyleCnt="0"/>
      <dgm:spPr/>
    </dgm:pt>
    <dgm:pt modelId="{ADED143D-8D6B-42E0-83B2-86A82F004CF4}" type="pres">
      <dgm:prSet presAssocID="{85E2067C-C3EF-4985-930A-C62182D16BB8}" presName="compNode" presStyleCnt="0"/>
      <dgm:spPr/>
    </dgm:pt>
    <dgm:pt modelId="{DAF0184E-79C7-446E-8437-3B7343040675}" type="pres">
      <dgm:prSet presAssocID="{85E2067C-C3EF-4985-930A-C62182D16BB8}" presName="bgRect" presStyleLbl="bgShp" presStyleIdx="3" presStyleCnt="4"/>
      <dgm:spPr/>
    </dgm:pt>
    <dgm:pt modelId="{3DAE9365-4FE1-4365-88F5-35C83563EA67}" type="pres">
      <dgm:prSet presAssocID="{85E2067C-C3EF-4985-930A-C62182D16BB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A8AFFA8A-CAEE-4CFC-89EE-6DCE0EC8744D}" type="pres">
      <dgm:prSet presAssocID="{85E2067C-C3EF-4985-930A-C62182D16BB8}" presName="spaceRect" presStyleCnt="0"/>
      <dgm:spPr/>
    </dgm:pt>
    <dgm:pt modelId="{AD0922F3-FE96-491B-A979-9D725AFC3082}" type="pres">
      <dgm:prSet presAssocID="{85E2067C-C3EF-4985-930A-C62182D16BB8}" presName="parTx" presStyleLbl="revTx" presStyleIdx="3" presStyleCnt="4">
        <dgm:presLayoutVars>
          <dgm:chMax val="0"/>
          <dgm:chPref val="0"/>
        </dgm:presLayoutVars>
      </dgm:prSet>
      <dgm:spPr/>
    </dgm:pt>
  </dgm:ptLst>
  <dgm:cxnLst>
    <dgm:cxn modelId="{AFACF205-04D2-47DA-A9BB-84B25A601785}" type="presOf" srcId="{85A1A1EA-307B-4FDA-88F3-2B9C7005C887}" destId="{AE204014-5839-4103-AF10-CC2809D7A406}" srcOrd="0" destOrd="0" presId="urn:microsoft.com/office/officeart/2018/2/layout/IconVerticalSolidList"/>
    <dgm:cxn modelId="{A3597A0B-BE09-49FC-ABDE-A767C277203E}" srcId="{85A1A1EA-307B-4FDA-88F3-2B9C7005C887}" destId="{8B17D389-9434-4369-8363-8D102FD72E0B}" srcOrd="2" destOrd="0" parTransId="{0DD30741-89DA-438D-BF9B-703F52D4AEE3}" sibTransId="{EEDCF97E-FD20-45E3-B755-8BDF422AC0EC}"/>
    <dgm:cxn modelId="{86EC795B-B47A-41D6-A12C-70E18F0F2DCB}" type="presOf" srcId="{85E2067C-C3EF-4985-930A-C62182D16BB8}" destId="{AD0922F3-FE96-491B-A979-9D725AFC3082}" srcOrd="0" destOrd="0" presId="urn:microsoft.com/office/officeart/2018/2/layout/IconVerticalSolidList"/>
    <dgm:cxn modelId="{81A05D7B-9F42-43DD-9A86-5E0A855989C0}" type="presOf" srcId="{C712D411-315C-43A9-8AA4-F92DD00242F5}" destId="{20A5F4D6-F92D-4749-A3F6-F793D8FD0BE4}" srcOrd="0" destOrd="0" presId="urn:microsoft.com/office/officeart/2018/2/layout/IconVerticalSolidList"/>
    <dgm:cxn modelId="{2B0498AA-4F14-4D6C-9126-CE17368B9042}" type="presOf" srcId="{98F2D1F6-4570-4F70-8B87-F577CC27F353}" destId="{CB4169DC-7DEF-44FF-8594-61E94A047110}" srcOrd="0" destOrd="0" presId="urn:microsoft.com/office/officeart/2018/2/layout/IconVerticalSolidList"/>
    <dgm:cxn modelId="{A80DD6DE-D4F8-4D2E-912E-5F2884263EB2}" srcId="{85A1A1EA-307B-4FDA-88F3-2B9C7005C887}" destId="{85E2067C-C3EF-4985-930A-C62182D16BB8}" srcOrd="3" destOrd="0" parTransId="{0CFB9AE7-E7A0-4DE0-81BF-1B3B6A53E5B9}" sibTransId="{9A5DBF15-E5CC-4375-86AD-A4D5375D5592}"/>
    <dgm:cxn modelId="{9D9B1FF0-2911-4B74-B38D-543D08E90CDC}" type="presOf" srcId="{8B17D389-9434-4369-8363-8D102FD72E0B}" destId="{4312913D-BBCE-480C-A136-6D7811671CC6}" srcOrd="0" destOrd="0" presId="urn:microsoft.com/office/officeart/2018/2/layout/IconVerticalSolidList"/>
    <dgm:cxn modelId="{F759E9F9-7930-41D7-999F-F37626C4A1C0}" srcId="{85A1A1EA-307B-4FDA-88F3-2B9C7005C887}" destId="{98F2D1F6-4570-4F70-8B87-F577CC27F353}" srcOrd="1" destOrd="0" parTransId="{0D6B9F68-5B77-44DD-8B52-9B8A704E9708}" sibTransId="{40DA7B55-807F-4728-80AE-978EAB897027}"/>
    <dgm:cxn modelId="{BD791FFD-966B-4AC8-80C0-AA8EB23FC23A}" srcId="{85A1A1EA-307B-4FDA-88F3-2B9C7005C887}" destId="{C712D411-315C-43A9-8AA4-F92DD00242F5}" srcOrd="0" destOrd="0" parTransId="{55164026-641B-4508-97E3-D7C3160F6D7F}" sibTransId="{E840002E-39BF-4760-8F99-0086892BFF5A}"/>
    <dgm:cxn modelId="{BCA96B4A-E687-4701-AC5D-7AD8BA7C8D0D}" type="presParOf" srcId="{AE204014-5839-4103-AF10-CC2809D7A406}" destId="{C9322415-C010-4B3F-9FF5-AE862813D96E}" srcOrd="0" destOrd="0" presId="urn:microsoft.com/office/officeart/2018/2/layout/IconVerticalSolidList"/>
    <dgm:cxn modelId="{8C7E392A-C74C-4A74-820F-9571BF2262F7}" type="presParOf" srcId="{C9322415-C010-4B3F-9FF5-AE862813D96E}" destId="{334E3F7A-2EDC-45AE-89AD-B6864F613AC9}" srcOrd="0" destOrd="0" presId="urn:microsoft.com/office/officeart/2018/2/layout/IconVerticalSolidList"/>
    <dgm:cxn modelId="{0584CCAA-EF22-4F0C-A904-D331D6359F02}" type="presParOf" srcId="{C9322415-C010-4B3F-9FF5-AE862813D96E}" destId="{8C708AB8-7B46-4368-98E9-842CC6C736D1}" srcOrd="1" destOrd="0" presId="urn:microsoft.com/office/officeart/2018/2/layout/IconVerticalSolidList"/>
    <dgm:cxn modelId="{08CBCA88-46DA-475D-8460-1BBEB13FAA77}" type="presParOf" srcId="{C9322415-C010-4B3F-9FF5-AE862813D96E}" destId="{7C3DF189-0F5A-4B2C-AB31-7C0476594F55}" srcOrd="2" destOrd="0" presId="urn:microsoft.com/office/officeart/2018/2/layout/IconVerticalSolidList"/>
    <dgm:cxn modelId="{B438288E-863B-4F61-9768-2D0C6CC5477F}" type="presParOf" srcId="{C9322415-C010-4B3F-9FF5-AE862813D96E}" destId="{20A5F4D6-F92D-4749-A3F6-F793D8FD0BE4}" srcOrd="3" destOrd="0" presId="urn:microsoft.com/office/officeart/2018/2/layout/IconVerticalSolidList"/>
    <dgm:cxn modelId="{874197C3-ED28-46D2-82EF-6D2BC93795CE}" type="presParOf" srcId="{AE204014-5839-4103-AF10-CC2809D7A406}" destId="{588DD2F3-2D06-4219-B551-9A064357C0C1}" srcOrd="1" destOrd="0" presId="urn:microsoft.com/office/officeart/2018/2/layout/IconVerticalSolidList"/>
    <dgm:cxn modelId="{206AAE24-640C-4F1B-AABF-0646C67747AA}" type="presParOf" srcId="{AE204014-5839-4103-AF10-CC2809D7A406}" destId="{D13315BF-657D-48D9-A3F4-20A2AC4A2B3A}" srcOrd="2" destOrd="0" presId="urn:microsoft.com/office/officeart/2018/2/layout/IconVerticalSolidList"/>
    <dgm:cxn modelId="{C8468E88-0976-47FC-8F02-9A1D45175447}" type="presParOf" srcId="{D13315BF-657D-48D9-A3F4-20A2AC4A2B3A}" destId="{6AF88CA7-B90B-4D59-8063-A9D14A87C550}" srcOrd="0" destOrd="0" presId="urn:microsoft.com/office/officeart/2018/2/layout/IconVerticalSolidList"/>
    <dgm:cxn modelId="{41FDD04D-FE18-4884-90C3-42D28079F383}" type="presParOf" srcId="{D13315BF-657D-48D9-A3F4-20A2AC4A2B3A}" destId="{B9FDBE0B-33A3-41DD-A67E-6AA37AB74011}" srcOrd="1" destOrd="0" presId="urn:microsoft.com/office/officeart/2018/2/layout/IconVerticalSolidList"/>
    <dgm:cxn modelId="{5AB149E8-F139-425E-9D1A-0FE0B3CC2016}" type="presParOf" srcId="{D13315BF-657D-48D9-A3F4-20A2AC4A2B3A}" destId="{05E0CFCE-7219-43CA-BFCE-BB0D5EFA4C66}" srcOrd="2" destOrd="0" presId="urn:microsoft.com/office/officeart/2018/2/layout/IconVerticalSolidList"/>
    <dgm:cxn modelId="{AE7B4A9D-A99B-4E12-A3B7-690AF21A36F8}" type="presParOf" srcId="{D13315BF-657D-48D9-A3F4-20A2AC4A2B3A}" destId="{CB4169DC-7DEF-44FF-8594-61E94A047110}" srcOrd="3" destOrd="0" presId="urn:microsoft.com/office/officeart/2018/2/layout/IconVerticalSolidList"/>
    <dgm:cxn modelId="{87974965-8AEE-4B12-A4A9-72ADFA72C3D8}" type="presParOf" srcId="{AE204014-5839-4103-AF10-CC2809D7A406}" destId="{1C947548-7561-4E62-AE70-95A9AFBC5707}" srcOrd="3" destOrd="0" presId="urn:microsoft.com/office/officeart/2018/2/layout/IconVerticalSolidList"/>
    <dgm:cxn modelId="{A308BDDC-F39A-4AFD-B514-2F1604AACAD9}" type="presParOf" srcId="{AE204014-5839-4103-AF10-CC2809D7A406}" destId="{2E6A305F-B396-4D55-BD59-429889185427}" srcOrd="4" destOrd="0" presId="urn:microsoft.com/office/officeart/2018/2/layout/IconVerticalSolidList"/>
    <dgm:cxn modelId="{47D99996-C064-423A-B264-CE5CD37BB4D5}" type="presParOf" srcId="{2E6A305F-B396-4D55-BD59-429889185427}" destId="{EA2EF425-E2CA-485C-A2D8-4F27E1813DFC}" srcOrd="0" destOrd="0" presId="urn:microsoft.com/office/officeart/2018/2/layout/IconVerticalSolidList"/>
    <dgm:cxn modelId="{F93FDD86-B61E-4D00-A8A1-790619C801A1}" type="presParOf" srcId="{2E6A305F-B396-4D55-BD59-429889185427}" destId="{87589652-5AE9-41B2-A8C3-F1A08BE0B4E1}" srcOrd="1" destOrd="0" presId="urn:microsoft.com/office/officeart/2018/2/layout/IconVerticalSolidList"/>
    <dgm:cxn modelId="{77C727A0-AD8C-4241-8D38-F7838B3899B6}" type="presParOf" srcId="{2E6A305F-B396-4D55-BD59-429889185427}" destId="{CC8A0D6E-E883-41AA-96D1-1DBA0AC5E37B}" srcOrd="2" destOrd="0" presId="urn:microsoft.com/office/officeart/2018/2/layout/IconVerticalSolidList"/>
    <dgm:cxn modelId="{8DFB6570-B3E4-4ADF-BDD6-349834CB0EE1}" type="presParOf" srcId="{2E6A305F-B396-4D55-BD59-429889185427}" destId="{4312913D-BBCE-480C-A136-6D7811671CC6}" srcOrd="3" destOrd="0" presId="urn:microsoft.com/office/officeart/2018/2/layout/IconVerticalSolidList"/>
    <dgm:cxn modelId="{1CF5EB11-410A-4888-A6CF-B315316BEFAA}" type="presParOf" srcId="{AE204014-5839-4103-AF10-CC2809D7A406}" destId="{BE6F96BD-3322-4508-AE4D-9E08303E69F6}" srcOrd="5" destOrd="0" presId="urn:microsoft.com/office/officeart/2018/2/layout/IconVerticalSolidList"/>
    <dgm:cxn modelId="{EBFBF196-B3BC-413C-B0CB-BACE9E6251D5}" type="presParOf" srcId="{AE204014-5839-4103-AF10-CC2809D7A406}" destId="{ADED143D-8D6B-42E0-83B2-86A82F004CF4}" srcOrd="6" destOrd="0" presId="urn:microsoft.com/office/officeart/2018/2/layout/IconVerticalSolidList"/>
    <dgm:cxn modelId="{67199425-295A-467C-AE15-1ABEFF8E2103}" type="presParOf" srcId="{ADED143D-8D6B-42E0-83B2-86A82F004CF4}" destId="{DAF0184E-79C7-446E-8437-3B7343040675}" srcOrd="0" destOrd="0" presId="urn:microsoft.com/office/officeart/2018/2/layout/IconVerticalSolidList"/>
    <dgm:cxn modelId="{EF8E7511-B38A-4525-8704-9953008E53B5}" type="presParOf" srcId="{ADED143D-8D6B-42E0-83B2-86A82F004CF4}" destId="{3DAE9365-4FE1-4365-88F5-35C83563EA67}" srcOrd="1" destOrd="0" presId="urn:microsoft.com/office/officeart/2018/2/layout/IconVerticalSolidList"/>
    <dgm:cxn modelId="{DFC5D37A-444E-4A21-B2A6-C2FFEAB2B6A2}" type="presParOf" srcId="{ADED143D-8D6B-42E0-83B2-86A82F004CF4}" destId="{A8AFFA8A-CAEE-4CFC-89EE-6DCE0EC8744D}" srcOrd="2" destOrd="0" presId="urn:microsoft.com/office/officeart/2018/2/layout/IconVerticalSolidList"/>
    <dgm:cxn modelId="{0B096E64-0AAB-4552-80DC-36D598B7BD73}" type="presParOf" srcId="{ADED143D-8D6B-42E0-83B2-86A82F004CF4}" destId="{AD0922F3-FE96-491B-A979-9D725AFC30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F993F6-B6DA-4C51-A584-4537A5AA06C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1204076-FDAF-4E46-8FE7-395E9E2A898B}">
      <dgm:prSet custT="1"/>
      <dgm:spPr>
        <a:solidFill>
          <a:schemeClr val="tx2"/>
        </a:solidFill>
      </dgm:spPr>
      <dgm:t>
        <a:bodyPr/>
        <a:lstStyle/>
        <a:p>
          <a:r>
            <a:rPr lang="en-IN" sz="3600" b="1" dirty="0">
              <a:latin typeface="Times New Roman" panose="02020603050405020304" pitchFamily="18" charset="0"/>
              <a:cs typeface="Times New Roman" panose="02020603050405020304" pitchFamily="18" charset="0"/>
            </a:rPr>
            <a:t>6.2 Hardware Requirements</a:t>
          </a:r>
          <a:endParaRPr lang="en-US" sz="3600" dirty="0">
            <a:latin typeface="Times New Roman" panose="02020603050405020304" pitchFamily="18" charset="0"/>
            <a:cs typeface="Times New Roman" panose="02020603050405020304" pitchFamily="18" charset="0"/>
          </a:endParaRPr>
        </a:p>
      </dgm:t>
    </dgm:pt>
    <dgm:pt modelId="{5F073622-A27A-42F9-957F-DD43EB4825C7}" type="parTrans" cxnId="{0FF645A6-328A-47D0-A926-23A5B16AF94D}">
      <dgm:prSet/>
      <dgm:spPr/>
      <dgm:t>
        <a:bodyPr/>
        <a:lstStyle/>
        <a:p>
          <a:endParaRPr lang="en-US"/>
        </a:p>
      </dgm:t>
    </dgm:pt>
    <dgm:pt modelId="{8A412D20-D491-48C9-B4BE-62F42ACE96D1}" type="sibTrans" cxnId="{0FF645A6-328A-47D0-A926-23A5B16AF94D}">
      <dgm:prSet/>
      <dgm:spPr/>
      <dgm:t>
        <a:bodyPr/>
        <a:lstStyle/>
        <a:p>
          <a:endParaRPr lang="en-US"/>
        </a:p>
      </dgm:t>
    </dgm:pt>
    <dgm:pt modelId="{CECA389F-28E9-4E9B-9C2F-F3A8184DD5B5}">
      <dgm:prSet custT="1"/>
      <dgm:spPr>
        <a:solidFill>
          <a:schemeClr val="tx2">
            <a:lumMod val="60000"/>
            <a:lumOff val="40000"/>
          </a:schemeClr>
        </a:solidFill>
      </dgm:spPr>
      <dgm:t>
        <a:bodyPr/>
        <a:lstStyle/>
        <a:p>
          <a:r>
            <a:rPr lang="en-IN" sz="2400" b="1" dirty="0">
              <a:latin typeface="Times New Roman" panose="02020603050405020304" pitchFamily="18" charset="0"/>
              <a:cs typeface="Times New Roman" panose="02020603050405020304" pitchFamily="18" charset="0"/>
            </a:rPr>
            <a:t>High-performance server </a:t>
          </a:r>
          <a:r>
            <a:rPr lang="en-IN" sz="2400" dirty="0">
              <a:latin typeface="Times New Roman" panose="02020603050405020304" pitchFamily="18" charset="0"/>
              <a:cs typeface="Times New Roman" panose="02020603050405020304" pitchFamily="18" charset="0"/>
            </a:rPr>
            <a:t>for efficient data processing and handling.</a:t>
          </a:r>
          <a:endParaRPr lang="en-US" sz="2400" dirty="0">
            <a:latin typeface="Times New Roman" panose="02020603050405020304" pitchFamily="18" charset="0"/>
            <a:cs typeface="Times New Roman" panose="02020603050405020304" pitchFamily="18" charset="0"/>
          </a:endParaRPr>
        </a:p>
      </dgm:t>
    </dgm:pt>
    <dgm:pt modelId="{E5682C93-78B2-4EEB-B472-EDD85C13B618}" type="parTrans" cxnId="{DBFEC13A-E265-493E-9E20-05DF56E9CBFD}">
      <dgm:prSet/>
      <dgm:spPr/>
      <dgm:t>
        <a:bodyPr/>
        <a:lstStyle/>
        <a:p>
          <a:endParaRPr lang="en-US"/>
        </a:p>
      </dgm:t>
    </dgm:pt>
    <dgm:pt modelId="{F431DC42-B8A3-409E-814B-E80E8E57AC02}" type="sibTrans" cxnId="{DBFEC13A-E265-493E-9E20-05DF56E9CBFD}">
      <dgm:prSet/>
      <dgm:spPr/>
      <dgm:t>
        <a:bodyPr/>
        <a:lstStyle/>
        <a:p>
          <a:endParaRPr lang="en-US"/>
        </a:p>
      </dgm:t>
    </dgm:pt>
    <dgm:pt modelId="{F5E15B94-196E-4371-8F2F-31A6915706B9}">
      <dgm:prSet custT="1"/>
      <dgm:spPr>
        <a:solidFill>
          <a:schemeClr val="tx2">
            <a:lumMod val="60000"/>
            <a:lumOff val="40000"/>
          </a:schemeClr>
        </a:solidFill>
      </dgm:spPr>
      <dgm:t>
        <a:bodyPr/>
        <a:lstStyle/>
        <a:p>
          <a:r>
            <a:rPr lang="en-IN" sz="2400" b="1" dirty="0">
              <a:latin typeface="Times New Roman" panose="02020603050405020304" pitchFamily="18" charset="0"/>
              <a:cs typeface="Times New Roman" panose="02020603050405020304" pitchFamily="18" charset="0"/>
            </a:rPr>
            <a:t>Reliable internet connection </a:t>
          </a:r>
          <a:r>
            <a:rPr lang="en-IN" sz="2400" dirty="0">
              <a:latin typeface="Times New Roman" panose="02020603050405020304" pitchFamily="18" charset="0"/>
              <a:cs typeface="Times New Roman" panose="02020603050405020304" pitchFamily="18" charset="0"/>
            </a:rPr>
            <a:t>for seamless user experience.</a:t>
          </a:r>
          <a:endParaRPr lang="en-US" sz="2400" dirty="0">
            <a:latin typeface="Times New Roman" panose="02020603050405020304" pitchFamily="18" charset="0"/>
            <a:cs typeface="Times New Roman" panose="02020603050405020304" pitchFamily="18" charset="0"/>
          </a:endParaRPr>
        </a:p>
      </dgm:t>
    </dgm:pt>
    <dgm:pt modelId="{3606EA93-3CFA-4BE3-8533-D2E417A89A7A}" type="parTrans" cxnId="{34234D61-4357-4148-94FB-BE331DF8972E}">
      <dgm:prSet/>
      <dgm:spPr/>
      <dgm:t>
        <a:bodyPr/>
        <a:lstStyle/>
        <a:p>
          <a:endParaRPr lang="en-US"/>
        </a:p>
      </dgm:t>
    </dgm:pt>
    <dgm:pt modelId="{F9CB848B-9A16-41F6-8300-32BC076FAEE6}" type="sibTrans" cxnId="{34234D61-4357-4148-94FB-BE331DF8972E}">
      <dgm:prSet/>
      <dgm:spPr/>
      <dgm:t>
        <a:bodyPr/>
        <a:lstStyle/>
        <a:p>
          <a:endParaRPr lang="en-US"/>
        </a:p>
      </dgm:t>
    </dgm:pt>
    <dgm:pt modelId="{91D5B9C3-8DB3-4397-9F19-F665598FA2A8}">
      <dgm:prSet custT="1"/>
      <dgm:spPr>
        <a:solidFill>
          <a:schemeClr val="tx2">
            <a:lumMod val="60000"/>
            <a:lumOff val="40000"/>
          </a:schemeClr>
        </a:solidFill>
      </dgm:spPr>
      <dgm:t>
        <a:bodyPr/>
        <a:lstStyle/>
        <a:p>
          <a:r>
            <a:rPr lang="en-IN" sz="2400" b="1" dirty="0">
              <a:latin typeface="Times New Roman" panose="02020603050405020304" pitchFamily="18" charset="0"/>
              <a:cs typeface="Times New Roman" panose="02020603050405020304" pitchFamily="18" charset="0"/>
            </a:rPr>
            <a:t>Sufficient storage capacity</a:t>
          </a:r>
          <a:r>
            <a:rPr lang="en-IN" sz="2400" dirty="0">
              <a:latin typeface="Times New Roman" panose="02020603050405020304" pitchFamily="18" charset="0"/>
              <a:cs typeface="Times New Roman" panose="02020603050405020304" pitchFamily="18" charset="0"/>
            </a:rPr>
            <a:t> for data storage and backups.</a:t>
          </a:r>
          <a:endParaRPr lang="en-US" sz="2400" dirty="0">
            <a:latin typeface="Times New Roman" panose="02020603050405020304" pitchFamily="18" charset="0"/>
            <a:cs typeface="Times New Roman" panose="02020603050405020304" pitchFamily="18" charset="0"/>
          </a:endParaRPr>
        </a:p>
      </dgm:t>
    </dgm:pt>
    <dgm:pt modelId="{24D22DDD-CF80-4FFE-ACC4-D96E31E917C3}" type="parTrans" cxnId="{B7F90D45-DA3B-4CF7-BB84-EA9C1D798120}">
      <dgm:prSet/>
      <dgm:spPr/>
      <dgm:t>
        <a:bodyPr/>
        <a:lstStyle/>
        <a:p>
          <a:endParaRPr lang="en-US"/>
        </a:p>
      </dgm:t>
    </dgm:pt>
    <dgm:pt modelId="{4D24FC3A-3357-432B-B8CA-2B259FC1C768}" type="sibTrans" cxnId="{B7F90D45-DA3B-4CF7-BB84-EA9C1D798120}">
      <dgm:prSet/>
      <dgm:spPr/>
      <dgm:t>
        <a:bodyPr/>
        <a:lstStyle/>
        <a:p>
          <a:endParaRPr lang="en-US"/>
        </a:p>
      </dgm:t>
    </dgm:pt>
    <dgm:pt modelId="{95047A56-8F76-487D-8798-F851212F98B1}">
      <dgm:prSet custT="1"/>
      <dgm:spPr>
        <a:solidFill>
          <a:schemeClr val="tx2"/>
        </a:solidFill>
      </dgm:spPr>
      <dgm:t>
        <a:bodyPr/>
        <a:lstStyle/>
        <a:p>
          <a:r>
            <a:rPr lang="en-IN" sz="3600" b="1" dirty="0">
              <a:latin typeface="Times New Roman" panose="02020603050405020304" pitchFamily="18" charset="0"/>
              <a:cs typeface="Times New Roman" panose="02020603050405020304" pitchFamily="18" charset="0"/>
            </a:rPr>
            <a:t>6.3 Software Requirement</a:t>
          </a:r>
          <a:endParaRPr lang="en-US" sz="3600" dirty="0">
            <a:latin typeface="Times New Roman" panose="02020603050405020304" pitchFamily="18" charset="0"/>
            <a:cs typeface="Times New Roman" panose="02020603050405020304" pitchFamily="18" charset="0"/>
          </a:endParaRPr>
        </a:p>
      </dgm:t>
    </dgm:pt>
    <dgm:pt modelId="{9B186846-C501-4C05-8865-E7CB734140FA}" type="parTrans" cxnId="{808ED17E-E1BD-4781-8EA8-3410288747DC}">
      <dgm:prSet/>
      <dgm:spPr/>
      <dgm:t>
        <a:bodyPr/>
        <a:lstStyle/>
        <a:p>
          <a:endParaRPr lang="en-US"/>
        </a:p>
      </dgm:t>
    </dgm:pt>
    <dgm:pt modelId="{789A6096-C8F2-4E1D-B03E-26E2DC4181A4}" type="sibTrans" cxnId="{808ED17E-E1BD-4781-8EA8-3410288747DC}">
      <dgm:prSet/>
      <dgm:spPr/>
      <dgm:t>
        <a:bodyPr/>
        <a:lstStyle/>
        <a:p>
          <a:endParaRPr lang="en-US"/>
        </a:p>
      </dgm:t>
    </dgm:pt>
    <dgm:pt modelId="{BB7F7934-5D96-4973-B84E-FC55D7889C24}">
      <dgm:prSet custT="1"/>
      <dgm:spPr>
        <a:solidFill>
          <a:schemeClr val="tx2">
            <a:lumMod val="60000"/>
            <a:lumOff val="40000"/>
          </a:schemeClr>
        </a:solidFill>
      </dgm:spPr>
      <dgm:t>
        <a:bodyPr/>
        <a:lstStyle/>
        <a:p>
          <a:r>
            <a:rPr lang="en-IN" sz="2400" b="1" dirty="0">
              <a:latin typeface="Times New Roman" panose="02020603050405020304" pitchFamily="18" charset="0"/>
              <a:cs typeface="Times New Roman" panose="02020603050405020304" pitchFamily="18" charset="0"/>
            </a:rPr>
            <a:t>Front-end development:</a:t>
          </a:r>
          <a:r>
            <a:rPr lang="en-IN" sz="2400" dirty="0">
              <a:latin typeface="Times New Roman" panose="02020603050405020304" pitchFamily="18" charset="0"/>
              <a:cs typeface="Times New Roman" panose="02020603050405020304" pitchFamily="18" charset="0"/>
            </a:rPr>
            <a:t> HTML, CSS &amp; JavaScript.</a:t>
          </a:r>
          <a:endParaRPr lang="en-US" sz="2400" dirty="0">
            <a:latin typeface="Times New Roman" panose="02020603050405020304" pitchFamily="18" charset="0"/>
            <a:cs typeface="Times New Roman" panose="02020603050405020304" pitchFamily="18" charset="0"/>
          </a:endParaRPr>
        </a:p>
      </dgm:t>
    </dgm:pt>
    <dgm:pt modelId="{D13B3EC0-3C74-4518-A88E-D57981A7092C}" type="parTrans" cxnId="{CAD8A158-0E48-45BD-A112-13C678C897A8}">
      <dgm:prSet/>
      <dgm:spPr/>
      <dgm:t>
        <a:bodyPr/>
        <a:lstStyle/>
        <a:p>
          <a:endParaRPr lang="en-US"/>
        </a:p>
      </dgm:t>
    </dgm:pt>
    <dgm:pt modelId="{6FC35B42-58A7-4F23-ACFD-2B55475AD7E7}" type="sibTrans" cxnId="{CAD8A158-0E48-45BD-A112-13C678C897A8}">
      <dgm:prSet/>
      <dgm:spPr/>
      <dgm:t>
        <a:bodyPr/>
        <a:lstStyle/>
        <a:p>
          <a:endParaRPr lang="en-US"/>
        </a:p>
      </dgm:t>
    </dgm:pt>
    <dgm:pt modelId="{864D6851-59D8-4293-B4BA-4783FDC44591}">
      <dgm:prSet custT="1"/>
      <dgm:spPr>
        <a:solidFill>
          <a:schemeClr val="tx2">
            <a:lumMod val="60000"/>
            <a:lumOff val="40000"/>
          </a:schemeClr>
        </a:solidFill>
      </dgm:spPr>
      <dgm:t>
        <a:bodyPr/>
        <a:lstStyle/>
        <a:p>
          <a:r>
            <a:rPr lang="en-IN" sz="2400" b="1" dirty="0">
              <a:latin typeface="Times New Roman" panose="02020603050405020304" pitchFamily="18" charset="0"/>
              <a:cs typeface="Times New Roman" panose="02020603050405020304" pitchFamily="18" charset="0"/>
            </a:rPr>
            <a:t>Back-end development:</a:t>
          </a:r>
          <a:r>
            <a:rPr lang="en-IN" sz="2400" dirty="0">
              <a:latin typeface="Times New Roman" panose="02020603050405020304" pitchFamily="18" charset="0"/>
              <a:cs typeface="Times New Roman" panose="02020603050405020304" pitchFamily="18" charset="0"/>
            </a:rPr>
            <a:t> Node.js with Express.js or a similar framework.</a:t>
          </a:r>
          <a:endParaRPr lang="en-US" sz="2400" dirty="0">
            <a:latin typeface="Times New Roman" panose="02020603050405020304" pitchFamily="18" charset="0"/>
            <a:cs typeface="Times New Roman" panose="02020603050405020304" pitchFamily="18" charset="0"/>
          </a:endParaRPr>
        </a:p>
      </dgm:t>
    </dgm:pt>
    <dgm:pt modelId="{316CD3F8-262E-4247-A409-8A8E7E0B0F6D}" type="parTrans" cxnId="{FF83E314-BCAA-4FC6-8B08-6D0C2AEB1555}">
      <dgm:prSet/>
      <dgm:spPr/>
      <dgm:t>
        <a:bodyPr/>
        <a:lstStyle/>
        <a:p>
          <a:endParaRPr lang="en-US"/>
        </a:p>
      </dgm:t>
    </dgm:pt>
    <dgm:pt modelId="{1B4E022D-9F29-48B2-A213-B8E52A50C28F}" type="sibTrans" cxnId="{FF83E314-BCAA-4FC6-8B08-6D0C2AEB1555}">
      <dgm:prSet/>
      <dgm:spPr/>
      <dgm:t>
        <a:bodyPr/>
        <a:lstStyle/>
        <a:p>
          <a:endParaRPr lang="en-US"/>
        </a:p>
      </dgm:t>
    </dgm:pt>
    <dgm:pt modelId="{E87DC5E5-78A2-4FF1-AD50-B7177B692473}">
      <dgm:prSet custT="1"/>
      <dgm:spPr>
        <a:solidFill>
          <a:schemeClr val="tx2">
            <a:lumMod val="60000"/>
            <a:lumOff val="40000"/>
          </a:schemeClr>
        </a:solidFill>
      </dgm:spPr>
      <dgm:t>
        <a:bodyPr/>
        <a:lstStyle/>
        <a:p>
          <a:r>
            <a:rPr lang="en-IN" sz="2400" b="1" dirty="0">
              <a:latin typeface="Times New Roman" panose="02020603050405020304" pitchFamily="18" charset="0"/>
              <a:cs typeface="Times New Roman" panose="02020603050405020304" pitchFamily="18" charset="0"/>
            </a:rPr>
            <a:t>Database:</a:t>
          </a:r>
          <a:r>
            <a:rPr lang="en-IN" sz="2400" dirty="0">
              <a:latin typeface="Times New Roman" panose="02020603050405020304" pitchFamily="18" charset="0"/>
              <a:cs typeface="Times New Roman" panose="02020603050405020304" pitchFamily="18" charset="0"/>
            </a:rPr>
            <a:t> Firebase for efficient data storage and retrieval.</a:t>
          </a:r>
          <a:endParaRPr lang="en-US" sz="2400" dirty="0">
            <a:latin typeface="Times New Roman" panose="02020603050405020304" pitchFamily="18" charset="0"/>
            <a:cs typeface="Times New Roman" panose="02020603050405020304" pitchFamily="18" charset="0"/>
          </a:endParaRPr>
        </a:p>
      </dgm:t>
    </dgm:pt>
    <dgm:pt modelId="{46E2421D-1EEB-44E6-B2EA-C8FF5D8B9572}" type="parTrans" cxnId="{EFC383D3-D971-402C-8B0D-DD8099A2E116}">
      <dgm:prSet/>
      <dgm:spPr/>
      <dgm:t>
        <a:bodyPr/>
        <a:lstStyle/>
        <a:p>
          <a:endParaRPr lang="en-US"/>
        </a:p>
      </dgm:t>
    </dgm:pt>
    <dgm:pt modelId="{3D71BF7A-1FFA-4B63-9735-9465762E61E9}" type="sibTrans" cxnId="{EFC383D3-D971-402C-8B0D-DD8099A2E116}">
      <dgm:prSet/>
      <dgm:spPr/>
      <dgm:t>
        <a:bodyPr/>
        <a:lstStyle/>
        <a:p>
          <a:endParaRPr lang="en-US"/>
        </a:p>
      </dgm:t>
    </dgm:pt>
    <dgm:pt modelId="{BE5AE9C7-0FE2-41E4-8B15-B07A7C3E94A9}" type="pres">
      <dgm:prSet presAssocID="{EDF993F6-B6DA-4C51-A584-4537A5AA06CC}" presName="linear" presStyleCnt="0">
        <dgm:presLayoutVars>
          <dgm:dir/>
          <dgm:animLvl val="lvl"/>
          <dgm:resizeHandles val="exact"/>
        </dgm:presLayoutVars>
      </dgm:prSet>
      <dgm:spPr/>
    </dgm:pt>
    <dgm:pt modelId="{47EF2877-6876-4DE4-B771-E7E5A9B31E18}" type="pres">
      <dgm:prSet presAssocID="{C1204076-FDAF-4E46-8FE7-395E9E2A898B}" presName="parentLin" presStyleCnt="0"/>
      <dgm:spPr/>
    </dgm:pt>
    <dgm:pt modelId="{01B52466-0636-4C33-8B76-1274B831EB7F}" type="pres">
      <dgm:prSet presAssocID="{C1204076-FDAF-4E46-8FE7-395E9E2A898B}" presName="parentLeftMargin" presStyleLbl="node1" presStyleIdx="0" presStyleCnt="2"/>
      <dgm:spPr/>
    </dgm:pt>
    <dgm:pt modelId="{411C1A04-4A7E-478F-A239-605CEF5AC62F}" type="pres">
      <dgm:prSet presAssocID="{C1204076-FDAF-4E46-8FE7-395E9E2A898B}" presName="parentText" presStyleLbl="node1" presStyleIdx="0" presStyleCnt="2">
        <dgm:presLayoutVars>
          <dgm:chMax val="0"/>
          <dgm:bulletEnabled val="1"/>
        </dgm:presLayoutVars>
      </dgm:prSet>
      <dgm:spPr/>
    </dgm:pt>
    <dgm:pt modelId="{679482DE-F968-49B1-A6C6-5AA5A3D8FFFB}" type="pres">
      <dgm:prSet presAssocID="{C1204076-FDAF-4E46-8FE7-395E9E2A898B}" presName="negativeSpace" presStyleCnt="0"/>
      <dgm:spPr/>
    </dgm:pt>
    <dgm:pt modelId="{E8A01DAF-DE02-45EA-B4BD-B94E6E1CD0C4}" type="pres">
      <dgm:prSet presAssocID="{C1204076-FDAF-4E46-8FE7-395E9E2A898B}" presName="childText" presStyleLbl="conFgAcc1" presStyleIdx="0" presStyleCnt="2">
        <dgm:presLayoutVars>
          <dgm:bulletEnabled val="1"/>
        </dgm:presLayoutVars>
      </dgm:prSet>
      <dgm:spPr/>
    </dgm:pt>
    <dgm:pt modelId="{69A6A322-6BC4-4B70-8A85-1CEF092995A5}" type="pres">
      <dgm:prSet presAssocID="{8A412D20-D491-48C9-B4BE-62F42ACE96D1}" presName="spaceBetweenRectangles" presStyleCnt="0"/>
      <dgm:spPr/>
    </dgm:pt>
    <dgm:pt modelId="{3CD97CD8-C98D-459F-9221-3342F16F438A}" type="pres">
      <dgm:prSet presAssocID="{95047A56-8F76-487D-8798-F851212F98B1}" presName="parentLin" presStyleCnt="0"/>
      <dgm:spPr/>
    </dgm:pt>
    <dgm:pt modelId="{C16D5127-CE15-4E28-8AAC-B1BC6296F96A}" type="pres">
      <dgm:prSet presAssocID="{95047A56-8F76-487D-8798-F851212F98B1}" presName="parentLeftMargin" presStyleLbl="node1" presStyleIdx="0" presStyleCnt="2"/>
      <dgm:spPr/>
    </dgm:pt>
    <dgm:pt modelId="{6F102C75-96E3-4FE5-996A-B1855962A9B5}" type="pres">
      <dgm:prSet presAssocID="{95047A56-8F76-487D-8798-F851212F98B1}" presName="parentText" presStyleLbl="node1" presStyleIdx="1" presStyleCnt="2">
        <dgm:presLayoutVars>
          <dgm:chMax val="0"/>
          <dgm:bulletEnabled val="1"/>
        </dgm:presLayoutVars>
      </dgm:prSet>
      <dgm:spPr/>
    </dgm:pt>
    <dgm:pt modelId="{99AA6EE3-6BB2-4093-86B7-A7291D29BDFD}" type="pres">
      <dgm:prSet presAssocID="{95047A56-8F76-487D-8798-F851212F98B1}" presName="negativeSpace" presStyleCnt="0"/>
      <dgm:spPr/>
    </dgm:pt>
    <dgm:pt modelId="{992C6729-18E1-41EE-A668-9B536E9A249C}" type="pres">
      <dgm:prSet presAssocID="{95047A56-8F76-487D-8798-F851212F98B1}" presName="childText" presStyleLbl="conFgAcc1" presStyleIdx="1" presStyleCnt="2">
        <dgm:presLayoutVars>
          <dgm:bulletEnabled val="1"/>
        </dgm:presLayoutVars>
      </dgm:prSet>
      <dgm:spPr/>
    </dgm:pt>
  </dgm:ptLst>
  <dgm:cxnLst>
    <dgm:cxn modelId="{D8492613-7881-4693-B679-A8918690A99D}" type="presOf" srcId="{F5E15B94-196E-4371-8F2F-31A6915706B9}" destId="{E8A01DAF-DE02-45EA-B4BD-B94E6E1CD0C4}" srcOrd="0" destOrd="1" presId="urn:microsoft.com/office/officeart/2005/8/layout/list1"/>
    <dgm:cxn modelId="{FF83E314-BCAA-4FC6-8B08-6D0C2AEB1555}" srcId="{95047A56-8F76-487D-8798-F851212F98B1}" destId="{864D6851-59D8-4293-B4BA-4783FDC44591}" srcOrd="1" destOrd="0" parTransId="{316CD3F8-262E-4247-A409-8A8E7E0B0F6D}" sibTransId="{1B4E022D-9F29-48B2-A213-B8E52A50C28F}"/>
    <dgm:cxn modelId="{FE9A0524-A8BD-4A15-8009-2EA3532CA8AC}" type="presOf" srcId="{95047A56-8F76-487D-8798-F851212F98B1}" destId="{C16D5127-CE15-4E28-8AAC-B1BC6296F96A}" srcOrd="0" destOrd="0" presId="urn:microsoft.com/office/officeart/2005/8/layout/list1"/>
    <dgm:cxn modelId="{CBEFF435-9E9F-40DB-82FA-82D589C57DF3}" type="presOf" srcId="{BB7F7934-5D96-4973-B84E-FC55D7889C24}" destId="{992C6729-18E1-41EE-A668-9B536E9A249C}" srcOrd="0" destOrd="0" presId="urn:microsoft.com/office/officeart/2005/8/layout/list1"/>
    <dgm:cxn modelId="{DBFEC13A-E265-493E-9E20-05DF56E9CBFD}" srcId="{C1204076-FDAF-4E46-8FE7-395E9E2A898B}" destId="{CECA389F-28E9-4E9B-9C2F-F3A8184DD5B5}" srcOrd="0" destOrd="0" parTransId="{E5682C93-78B2-4EEB-B472-EDD85C13B618}" sibTransId="{F431DC42-B8A3-409E-814B-E80E8E57AC02}"/>
    <dgm:cxn modelId="{485EAB5F-2E01-4C6E-91D0-E24C73125AE9}" type="presOf" srcId="{91D5B9C3-8DB3-4397-9F19-F665598FA2A8}" destId="{E8A01DAF-DE02-45EA-B4BD-B94E6E1CD0C4}" srcOrd="0" destOrd="2" presId="urn:microsoft.com/office/officeart/2005/8/layout/list1"/>
    <dgm:cxn modelId="{34234D61-4357-4148-94FB-BE331DF8972E}" srcId="{C1204076-FDAF-4E46-8FE7-395E9E2A898B}" destId="{F5E15B94-196E-4371-8F2F-31A6915706B9}" srcOrd="1" destOrd="0" parTransId="{3606EA93-3CFA-4BE3-8533-D2E417A89A7A}" sibTransId="{F9CB848B-9A16-41F6-8300-32BC076FAEE6}"/>
    <dgm:cxn modelId="{B7F90D45-DA3B-4CF7-BB84-EA9C1D798120}" srcId="{C1204076-FDAF-4E46-8FE7-395E9E2A898B}" destId="{91D5B9C3-8DB3-4397-9F19-F665598FA2A8}" srcOrd="2" destOrd="0" parTransId="{24D22DDD-CF80-4FFE-ACC4-D96E31E917C3}" sibTransId="{4D24FC3A-3357-432B-B8CA-2B259FC1C768}"/>
    <dgm:cxn modelId="{CAD8A158-0E48-45BD-A112-13C678C897A8}" srcId="{95047A56-8F76-487D-8798-F851212F98B1}" destId="{BB7F7934-5D96-4973-B84E-FC55D7889C24}" srcOrd="0" destOrd="0" parTransId="{D13B3EC0-3C74-4518-A88E-D57981A7092C}" sibTransId="{6FC35B42-58A7-4F23-ACFD-2B55475AD7E7}"/>
    <dgm:cxn modelId="{D629E179-EE32-4690-A81F-72F2171B0F3C}" type="presOf" srcId="{C1204076-FDAF-4E46-8FE7-395E9E2A898B}" destId="{01B52466-0636-4C33-8B76-1274B831EB7F}" srcOrd="0" destOrd="0" presId="urn:microsoft.com/office/officeart/2005/8/layout/list1"/>
    <dgm:cxn modelId="{808ED17E-E1BD-4781-8EA8-3410288747DC}" srcId="{EDF993F6-B6DA-4C51-A584-4537A5AA06CC}" destId="{95047A56-8F76-487D-8798-F851212F98B1}" srcOrd="1" destOrd="0" parTransId="{9B186846-C501-4C05-8865-E7CB734140FA}" sibTransId="{789A6096-C8F2-4E1D-B03E-26E2DC4181A4}"/>
    <dgm:cxn modelId="{DCECDA85-77BA-4893-B5A3-8EF126DC2441}" type="presOf" srcId="{95047A56-8F76-487D-8798-F851212F98B1}" destId="{6F102C75-96E3-4FE5-996A-B1855962A9B5}" srcOrd="1" destOrd="0" presId="urn:microsoft.com/office/officeart/2005/8/layout/list1"/>
    <dgm:cxn modelId="{63069B8D-EF33-40D0-8432-B129ABB62D33}" type="presOf" srcId="{EDF993F6-B6DA-4C51-A584-4537A5AA06CC}" destId="{BE5AE9C7-0FE2-41E4-8B15-B07A7C3E94A9}" srcOrd="0" destOrd="0" presId="urn:microsoft.com/office/officeart/2005/8/layout/list1"/>
    <dgm:cxn modelId="{28095B94-AFD4-4A2C-90C2-23A241DA8D83}" type="presOf" srcId="{CECA389F-28E9-4E9B-9C2F-F3A8184DD5B5}" destId="{E8A01DAF-DE02-45EA-B4BD-B94E6E1CD0C4}" srcOrd="0" destOrd="0" presId="urn:microsoft.com/office/officeart/2005/8/layout/list1"/>
    <dgm:cxn modelId="{B4E609A6-A5A0-4464-9B5B-A2AB0ABCC534}" type="presOf" srcId="{C1204076-FDAF-4E46-8FE7-395E9E2A898B}" destId="{411C1A04-4A7E-478F-A239-605CEF5AC62F}" srcOrd="1" destOrd="0" presId="urn:microsoft.com/office/officeart/2005/8/layout/list1"/>
    <dgm:cxn modelId="{0FF645A6-328A-47D0-A926-23A5B16AF94D}" srcId="{EDF993F6-B6DA-4C51-A584-4537A5AA06CC}" destId="{C1204076-FDAF-4E46-8FE7-395E9E2A898B}" srcOrd="0" destOrd="0" parTransId="{5F073622-A27A-42F9-957F-DD43EB4825C7}" sibTransId="{8A412D20-D491-48C9-B4BE-62F42ACE96D1}"/>
    <dgm:cxn modelId="{E066D8B6-98E9-424D-A570-55A391341CC4}" type="presOf" srcId="{E87DC5E5-78A2-4FF1-AD50-B7177B692473}" destId="{992C6729-18E1-41EE-A668-9B536E9A249C}" srcOrd="0" destOrd="2" presId="urn:microsoft.com/office/officeart/2005/8/layout/list1"/>
    <dgm:cxn modelId="{EFC383D3-D971-402C-8B0D-DD8099A2E116}" srcId="{95047A56-8F76-487D-8798-F851212F98B1}" destId="{E87DC5E5-78A2-4FF1-AD50-B7177B692473}" srcOrd="2" destOrd="0" parTransId="{46E2421D-1EEB-44E6-B2EA-C8FF5D8B9572}" sibTransId="{3D71BF7A-1FFA-4B63-9735-9465762E61E9}"/>
    <dgm:cxn modelId="{1C798DE4-CDEF-4C58-AFBE-B47A19476009}" type="presOf" srcId="{864D6851-59D8-4293-B4BA-4783FDC44591}" destId="{992C6729-18E1-41EE-A668-9B536E9A249C}" srcOrd="0" destOrd="1" presId="urn:microsoft.com/office/officeart/2005/8/layout/list1"/>
    <dgm:cxn modelId="{C26A90B2-DFC5-4D6D-985A-946535213B20}" type="presParOf" srcId="{BE5AE9C7-0FE2-41E4-8B15-B07A7C3E94A9}" destId="{47EF2877-6876-4DE4-B771-E7E5A9B31E18}" srcOrd="0" destOrd="0" presId="urn:microsoft.com/office/officeart/2005/8/layout/list1"/>
    <dgm:cxn modelId="{DD3E24A5-F7D4-4DF7-A266-111311BFFFC4}" type="presParOf" srcId="{47EF2877-6876-4DE4-B771-E7E5A9B31E18}" destId="{01B52466-0636-4C33-8B76-1274B831EB7F}" srcOrd="0" destOrd="0" presId="urn:microsoft.com/office/officeart/2005/8/layout/list1"/>
    <dgm:cxn modelId="{371EC3C3-364E-4185-B522-72B1407ECFBB}" type="presParOf" srcId="{47EF2877-6876-4DE4-B771-E7E5A9B31E18}" destId="{411C1A04-4A7E-478F-A239-605CEF5AC62F}" srcOrd="1" destOrd="0" presId="urn:microsoft.com/office/officeart/2005/8/layout/list1"/>
    <dgm:cxn modelId="{D9DB7AB8-AF15-4D3F-AD82-1304F3B83A20}" type="presParOf" srcId="{BE5AE9C7-0FE2-41E4-8B15-B07A7C3E94A9}" destId="{679482DE-F968-49B1-A6C6-5AA5A3D8FFFB}" srcOrd="1" destOrd="0" presId="urn:microsoft.com/office/officeart/2005/8/layout/list1"/>
    <dgm:cxn modelId="{A195AAEE-18DB-4243-B680-CFBC84258398}" type="presParOf" srcId="{BE5AE9C7-0FE2-41E4-8B15-B07A7C3E94A9}" destId="{E8A01DAF-DE02-45EA-B4BD-B94E6E1CD0C4}" srcOrd="2" destOrd="0" presId="urn:microsoft.com/office/officeart/2005/8/layout/list1"/>
    <dgm:cxn modelId="{3A8CA47C-876E-407E-A766-786C2B0AB3C6}" type="presParOf" srcId="{BE5AE9C7-0FE2-41E4-8B15-B07A7C3E94A9}" destId="{69A6A322-6BC4-4B70-8A85-1CEF092995A5}" srcOrd="3" destOrd="0" presId="urn:microsoft.com/office/officeart/2005/8/layout/list1"/>
    <dgm:cxn modelId="{9F8C1403-50B2-4525-86DB-138E1C433008}" type="presParOf" srcId="{BE5AE9C7-0FE2-41E4-8B15-B07A7C3E94A9}" destId="{3CD97CD8-C98D-459F-9221-3342F16F438A}" srcOrd="4" destOrd="0" presId="urn:microsoft.com/office/officeart/2005/8/layout/list1"/>
    <dgm:cxn modelId="{BF89FDA8-F0C5-4CBD-8984-F1C496925F1D}" type="presParOf" srcId="{3CD97CD8-C98D-459F-9221-3342F16F438A}" destId="{C16D5127-CE15-4E28-8AAC-B1BC6296F96A}" srcOrd="0" destOrd="0" presId="urn:microsoft.com/office/officeart/2005/8/layout/list1"/>
    <dgm:cxn modelId="{E5E5797B-F39E-4046-8EE9-17F2E35D8328}" type="presParOf" srcId="{3CD97CD8-C98D-459F-9221-3342F16F438A}" destId="{6F102C75-96E3-4FE5-996A-B1855962A9B5}" srcOrd="1" destOrd="0" presId="urn:microsoft.com/office/officeart/2005/8/layout/list1"/>
    <dgm:cxn modelId="{3879B77F-DDCC-4172-A597-993679C17B0F}" type="presParOf" srcId="{BE5AE9C7-0FE2-41E4-8B15-B07A7C3E94A9}" destId="{99AA6EE3-6BB2-4093-86B7-A7291D29BDFD}" srcOrd="5" destOrd="0" presId="urn:microsoft.com/office/officeart/2005/8/layout/list1"/>
    <dgm:cxn modelId="{EBCD1872-A7F0-4152-8FC3-366405715D8F}" type="presParOf" srcId="{BE5AE9C7-0FE2-41E4-8B15-B07A7C3E94A9}" destId="{992C6729-18E1-41EE-A668-9B536E9A249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1577B1-7695-4E1F-AE0C-2D140D2BFFA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FECCEC1-0401-48FA-AE78-95EC7295577E}">
      <dgm:prSet/>
      <dgm:spPr>
        <a:solidFill>
          <a:schemeClr val="accent4">
            <a:lumMod val="75000"/>
          </a:schemeClr>
        </a:solidFill>
      </dgm:spPr>
      <dgm:t>
        <a:bodyPr/>
        <a:lstStyle/>
        <a:p>
          <a:r>
            <a:rPr lang="en-IN" dirty="0">
              <a:latin typeface="Times New Roman" panose="02020603050405020304" pitchFamily="18" charset="0"/>
              <a:cs typeface="Times New Roman" panose="02020603050405020304" pitchFamily="18" charset="0"/>
            </a:rPr>
            <a:t>The SENECT app can be applied to various university settings, including:</a:t>
          </a:r>
          <a:endParaRPr lang="en-US" dirty="0">
            <a:latin typeface="Times New Roman" panose="02020603050405020304" pitchFamily="18" charset="0"/>
            <a:cs typeface="Times New Roman" panose="02020603050405020304" pitchFamily="18" charset="0"/>
          </a:endParaRPr>
        </a:p>
      </dgm:t>
    </dgm:pt>
    <dgm:pt modelId="{7EA371DF-B16A-44D9-845C-0605FE75D10C}" type="parTrans" cxnId="{329F11E9-25E7-4F59-BDD2-3A4BA6DF334A}">
      <dgm:prSet/>
      <dgm:spPr/>
      <dgm:t>
        <a:bodyPr/>
        <a:lstStyle/>
        <a:p>
          <a:endParaRPr lang="en-US"/>
        </a:p>
      </dgm:t>
    </dgm:pt>
    <dgm:pt modelId="{4A987D24-87F1-4F50-894F-5D2A31B274E3}" type="sibTrans" cxnId="{329F11E9-25E7-4F59-BDD2-3A4BA6DF334A}">
      <dgm:prSet/>
      <dgm:spPr>
        <a:solidFill>
          <a:schemeClr val="accent3">
            <a:lumMod val="75000"/>
            <a:alpha val="90000"/>
          </a:schemeClr>
        </a:solidFill>
      </dgm:spPr>
      <dgm:t>
        <a:bodyPr/>
        <a:lstStyle/>
        <a:p>
          <a:endParaRPr lang="en-US"/>
        </a:p>
      </dgm:t>
    </dgm:pt>
    <dgm:pt modelId="{5104354A-A857-4956-ABE4-F9768E547F57}">
      <dgm:prSet/>
      <dgm:spPr>
        <a:solidFill>
          <a:schemeClr val="accent6">
            <a:lumMod val="75000"/>
          </a:schemeClr>
        </a:solidFill>
      </dgm:spPr>
      <dgm:t>
        <a:bodyPr/>
        <a:lstStyle/>
        <a:p>
          <a:r>
            <a:rPr lang="en-IN" b="1" dirty="0">
              <a:latin typeface="Times New Roman" panose="02020603050405020304" pitchFamily="18" charset="0"/>
              <a:cs typeface="Times New Roman" panose="02020603050405020304" pitchFamily="18" charset="0"/>
            </a:rPr>
            <a:t>Undergraduate students:</a:t>
          </a:r>
          <a:r>
            <a:rPr lang="en-IN" dirty="0">
              <a:latin typeface="Times New Roman" panose="02020603050405020304" pitchFamily="18" charset="0"/>
              <a:cs typeface="Times New Roman" panose="02020603050405020304" pitchFamily="18" charset="0"/>
            </a:rPr>
            <a:t> Providing mentorship, academic support, and career guidance.</a:t>
          </a:r>
          <a:endParaRPr lang="en-US" dirty="0">
            <a:latin typeface="Times New Roman" panose="02020603050405020304" pitchFamily="18" charset="0"/>
            <a:cs typeface="Times New Roman" panose="02020603050405020304" pitchFamily="18" charset="0"/>
          </a:endParaRPr>
        </a:p>
      </dgm:t>
    </dgm:pt>
    <dgm:pt modelId="{F1FEB0AF-767E-4FD9-A402-790126ADB13B}" type="parTrans" cxnId="{D7A20CFB-0CFA-40E1-85F5-C94CA7F8D3E6}">
      <dgm:prSet/>
      <dgm:spPr/>
      <dgm:t>
        <a:bodyPr/>
        <a:lstStyle/>
        <a:p>
          <a:endParaRPr lang="en-US"/>
        </a:p>
      </dgm:t>
    </dgm:pt>
    <dgm:pt modelId="{02ED304A-889B-4B8A-8C27-52C6E86A81B5}" type="sibTrans" cxnId="{D7A20CFB-0CFA-40E1-85F5-C94CA7F8D3E6}">
      <dgm:prSet/>
      <dgm:spPr>
        <a:solidFill>
          <a:schemeClr val="accent3">
            <a:lumMod val="75000"/>
            <a:alpha val="90000"/>
          </a:schemeClr>
        </a:solidFill>
      </dgm:spPr>
      <dgm:t>
        <a:bodyPr/>
        <a:lstStyle/>
        <a:p>
          <a:endParaRPr lang="en-US" dirty="0"/>
        </a:p>
      </dgm:t>
    </dgm:pt>
    <dgm:pt modelId="{096B7912-A8D5-43B8-BFE3-7DC520120CD3}">
      <dgm:prSet/>
      <dgm:spPr>
        <a:solidFill>
          <a:schemeClr val="accent3">
            <a:lumMod val="75000"/>
          </a:schemeClr>
        </a:solidFill>
      </dgm:spPr>
      <dgm:t>
        <a:bodyPr/>
        <a:lstStyle/>
        <a:p>
          <a:r>
            <a:rPr lang="en-IN" b="1" dirty="0">
              <a:latin typeface="Times New Roman" panose="02020603050405020304" pitchFamily="18" charset="0"/>
              <a:cs typeface="Times New Roman" panose="02020603050405020304" pitchFamily="18" charset="0"/>
            </a:rPr>
            <a:t>Graduate students:</a:t>
          </a:r>
          <a:r>
            <a:rPr lang="en-IN" dirty="0">
              <a:latin typeface="Times New Roman" panose="02020603050405020304" pitchFamily="18" charset="0"/>
              <a:cs typeface="Times New Roman" panose="02020603050405020304" pitchFamily="18" charset="0"/>
            </a:rPr>
            <a:t> Facilitating research collaborations and professional networking.</a:t>
          </a:r>
          <a:endParaRPr lang="en-US" dirty="0">
            <a:latin typeface="Times New Roman" panose="02020603050405020304" pitchFamily="18" charset="0"/>
            <a:cs typeface="Times New Roman" panose="02020603050405020304" pitchFamily="18" charset="0"/>
          </a:endParaRPr>
        </a:p>
      </dgm:t>
    </dgm:pt>
    <dgm:pt modelId="{4ABF6D04-F9B0-46BB-984B-92C248A9E208}" type="parTrans" cxnId="{D66BA425-EFC4-4BB4-B145-1D1F223505A6}">
      <dgm:prSet/>
      <dgm:spPr/>
      <dgm:t>
        <a:bodyPr/>
        <a:lstStyle/>
        <a:p>
          <a:endParaRPr lang="en-US"/>
        </a:p>
      </dgm:t>
    </dgm:pt>
    <dgm:pt modelId="{B24277B1-BC56-4C5C-9314-21ABC01FF6B9}" type="sibTrans" cxnId="{D66BA425-EFC4-4BB4-B145-1D1F223505A6}">
      <dgm:prSet/>
      <dgm:spPr>
        <a:solidFill>
          <a:schemeClr val="accent3">
            <a:lumMod val="75000"/>
            <a:alpha val="90000"/>
          </a:schemeClr>
        </a:solidFill>
      </dgm:spPr>
      <dgm:t>
        <a:bodyPr/>
        <a:lstStyle/>
        <a:p>
          <a:endParaRPr lang="en-US"/>
        </a:p>
      </dgm:t>
    </dgm:pt>
    <dgm:pt modelId="{A51E4C14-6DB0-4148-8C81-909EFD6DEE95}">
      <dgm:prSet/>
      <dgm:spPr>
        <a:solidFill>
          <a:schemeClr val="accent2">
            <a:lumMod val="75000"/>
          </a:schemeClr>
        </a:solidFill>
      </dgm:spPr>
      <dgm:t>
        <a:bodyPr/>
        <a:lstStyle/>
        <a:p>
          <a:r>
            <a:rPr lang="en-IN" b="1" dirty="0">
              <a:latin typeface="Times New Roman" panose="02020603050405020304" pitchFamily="18" charset="0"/>
              <a:cs typeface="Times New Roman" panose="02020603050405020304" pitchFamily="18" charset="0"/>
            </a:rPr>
            <a:t>International students:</a:t>
          </a:r>
          <a:r>
            <a:rPr lang="en-IN" dirty="0">
              <a:latin typeface="Times New Roman" panose="02020603050405020304" pitchFamily="18" charset="0"/>
              <a:cs typeface="Times New Roman" panose="02020603050405020304" pitchFamily="18" charset="0"/>
            </a:rPr>
            <a:t> Offering cultural exchange, language support, and academic adjustment assistance.</a:t>
          </a:r>
          <a:endParaRPr lang="en-US" dirty="0">
            <a:latin typeface="Times New Roman" panose="02020603050405020304" pitchFamily="18" charset="0"/>
            <a:cs typeface="Times New Roman" panose="02020603050405020304" pitchFamily="18" charset="0"/>
          </a:endParaRPr>
        </a:p>
      </dgm:t>
    </dgm:pt>
    <dgm:pt modelId="{D4F7786E-4EE7-437A-8A5A-6E8EA921EE6F}" type="parTrans" cxnId="{DC59992D-2868-47EF-9B89-9DB7BB37DAE2}">
      <dgm:prSet/>
      <dgm:spPr/>
      <dgm:t>
        <a:bodyPr/>
        <a:lstStyle/>
        <a:p>
          <a:endParaRPr lang="en-US"/>
        </a:p>
      </dgm:t>
    </dgm:pt>
    <dgm:pt modelId="{1E30CD86-70BC-4786-9BAB-719A9914E52A}" type="sibTrans" cxnId="{DC59992D-2868-47EF-9B89-9DB7BB37DAE2}">
      <dgm:prSet/>
      <dgm:spPr/>
      <dgm:t>
        <a:bodyPr/>
        <a:lstStyle/>
        <a:p>
          <a:endParaRPr lang="en-US"/>
        </a:p>
      </dgm:t>
    </dgm:pt>
    <dgm:pt modelId="{65A29579-66FC-4AFF-A8F7-359A0F8F1253}" type="pres">
      <dgm:prSet presAssocID="{F11577B1-7695-4E1F-AE0C-2D140D2BFFA4}" presName="outerComposite" presStyleCnt="0">
        <dgm:presLayoutVars>
          <dgm:chMax val="5"/>
          <dgm:dir/>
          <dgm:resizeHandles val="exact"/>
        </dgm:presLayoutVars>
      </dgm:prSet>
      <dgm:spPr/>
    </dgm:pt>
    <dgm:pt modelId="{0723D117-EFE5-4A6E-861E-259EDBB5D311}" type="pres">
      <dgm:prSet presAssocID="{F11577B1-7695-4E1F-AE0C-2D140D2BFFA4}" presName="dummyMaxCanvas" presStyleCnt="0">
        <dgm:presLayoutVars/>
      </dgm:prSet>
      <dgm:spPr/>
    </dgm:pt>
    <dgm:pt modelId="{6A2D5767-C5E5-4086-B02E-2583E25B3CC4}" type="pres">
      <dgm:prSet presAssocID="{F11577B1-7695-4E1F-AE0C-2D140D2BFFA4}" presName="FourNodes_1" presStyleLbl="node1" presStyleIdx="0" presStyleCnt="4">
        <dgm:presLayoutVars>
          <dgm:bulletEnabled val="1"/>
        </dgm:presLayoutVars>
      </dgm:prSet>
      <dgm:spPr/>
    </dgm:pt>
    <dgm:pt modelId="{AD430B85-79A7-4703-9676-5D663FB3940A}" type="pres">
      <dgm:prSet presAssocID="{F11577B1-7695-4E1F-AE0C-2D140D2BFFA4}" presName="FourNodes_2" presStyleLbl="node1" presStyleIdx="1" presStyleCnt="4">
        <dgm:presLayoutVars>
          <dgm:bulletEnabled val="1"/>
        </dgm:presLayoutVars>
      </dgm:prSet>
      <dgm:spPr/>
    </dgm:pt>
    <dgm:pt modelId="{B44911E1-BB58-4A80-9A50-60C46A26531A}" type="pres">
      <dgm:prSet presAssocID="{F11577B1-7695-4E1F-AE0C-2D140D2BFFA4}" presName="FourNodes_3" presStyleLbl="node1" presStyleIdx="2" presStyleCnt="4">
        <dgm:presLayoutVars>
          <dgm:bulletEnabled val="1"/>
        </dgm:presLayoutVars>
      </dgm:prSet>
      <dgm:spPr/>
    </dgm:pt>
    <dgm:pt modelId="{56BC614E-500F-499A-A47F-117F51EAB05C}" type="pres">
      <dgm:prSet presAssocID="{F11577B1-7695-4E1F-AE0C-2D140D2BFFA4}" presName="FourNodes_4" presStyleLbl="node1" presStyleIdx="3" presStyleCnt="4">
        <dgm:presLayoutVars>
          <dgm:bulletEnabled val="1"/>
        </dgm:presLayoutVars>
      </dgm:prSet>
      <dgm:spPr/>
    </dgm:pt>
    <dgm:pt modelId="{70BB73D1-CEA4-43CF-8881-453EEC6B7A9D}" type="pres">
      <dgm:prSet presAssocID="{F11577B1-7695-4E1F-AE0C-2D140D2BFFA4}" presName="FourConn_1-2" presStyleLbl="fgAccFollowNode1" presStyleIdx="0" presStyleCnt="3">
        <dgm:presLayoutVars>
          <dgm:bulletEnabled val="1"/>
        </dgm:presLayoutVars>
      </dgm:prSet>
      <dgm:spPr/>
    </dgm:pt>
    <dgm:pt modelId="{F7DA73F9-241C-46F2-A010-7BA23BEE69BA}" type="pres">
      <dgm:prSet presAssocID="{F11577B1-7695-4E1F-AE0C-2D140D2BFFA4}" presName="FourConn_2-3" presStyleLbl="fgAccFollowNode1" presStyleIdx="1" presStyleCnt="3">
        <dgm:presLayoutVars>
          <dgm:bulletEnabled val="1"/>
        </dgm:presLayoutVars>
      </dgm:prSet>
      <dgm:spPr/>
    </dgm:pt>
    <dgm:pt modelId="{0FD45618-FAC1-4E12-8B84-958E6C446BEC}" type="pres">
      <dgm:prSet presAssocID="{F11577B1-7695-4E1F-AE0C-2D140D2BFFA4}" presName="FourConn_3-4" presStyleLbl="fgAccFollowNode1" presStyleIdx="2" presStyleCnt="3">
        <dgm:presLayoutVars>
          <dgm:bulletEnabled val="1"/>
        </dgm:presLayoutVars>
      </dgm:prSet>
      <dgm:spPr/>
    </dgm:pt>
    <dgm:pt modelId="{24A4FEED-AD36-4275-85CA-6ABF42BE3B84}" type="pres">
      <dgm:prSet presAssocID="{F11577B1-7695-4E1F-AE0C-2D140D2BFFA4}" presName="FourNodes_1_text" presStyleLbl="node1" presStyleIdx="3" presStyleCnt="4">
        <dgm:presLayoutVars>
          <dgm:bulletEnabled val="1"/>
        </dgm:presLayoutVars>
      </dgm:prSet>
      <dgm:spPr/>
    </dgm:pt>
    <dgm:pt modelId="{A1CF3F42-918E-4CD7-AA9B-47665132AFDE}" type="pres">
      <dgm:prSet presAssocID="{F11577B1-7695-4E1F-AE0C-2D140D2BFFA4}" presName="FourNodes_2_text" presStyleLbl="node1" presStyleIdx="3" presStyleCnt="4">
        <dgm:presLayoutVars>
          <dgm:bulletEnabled val="1"/>
        </dgm:presLayoutVars>
      </dgm:prSet>
      <dgm:spPr/>
    </dgm:pt>
    <dgm:pt modelId="{6372EDED-8891-4383-BD33-520270B1E7FF}" type="pres">
      <dgm:prSet presAssocID="{F11577B1-7695-4E1F-AE0C-2D140D2BFFA4}" presName="FourNodes_3_text" presStyleLbl="node1" presStyleIdx="3" presStyleCnt="4">
        <dgm:presLayoutVars>
          <dgm:bulletEnabled val="1"/>
        </dgm:presLayoutVars>
      </dgm:prSet>
      <dgm:spPr/>
    </dgm:pt>
    <dgm:pt modelId="{9096B0D1-956A-43BD-97BD-77C1EA323366}" type="pres">
      <dgm:prSet presAssocID="{F11577B1-7695-4E1F-AE0C-2D140D2BFFA4}" presName="FourNodes_4_text" presStyleLbl="node1" presStyleIdx="3" presStyleCnt="4">
        <dgm:presLayoutVars>
          <dgm:bulletEnabled val="1"/>
        </dgm:presLayoutVars>
      </dgm:prSet>
      <dgm:spPr/>
    </dgm:pt>
  </dgm:ptLst>
  <dgm:cxnLst>
    <dgm:cxn modelId="{D66BA425-EFC4-4BB4-B145-1D1F223505A6}" srcId="{F11577B1-7695-4E1F-AE0C-2D140D2BFFA4}" destId="{096B7912-A8D5-43B8-BFE3-7DC520120CD3}" srcOrd="2" destOrd="0" parTransId="{4ABF6D04-F9B0-46BB-984B-92C248A9E208}" sibTransId="{B24277B1-BC56-4C5C-9314-21ABC01FF6B9}"/>
    <dgm:cxn modelId="{B768ED2C-7925-441A-9709-E25EB345737F}" type="presOf" srcId="{A51E4C14-6DB0-4148-8C81-909EFD6DEE95}" destId="{9096B0D1-956A-43BD-97BD-77C1EA323366}" srcOrd="1" destOrd="0" presId="urn:microsoft.com/office/officeart/2005/8/layout/vProcess5"/>
    <dgm:cxn modelId="{DC59992D-2868-47EF-9B89-9DB7BB37DAE2}" srcId="{F11577B1-7695-4E1F-AE0C-2D140D2BFFA4}" destId="{A51E4C14-6DB0-4148-8C81-909EFD6DEE95}" srcOrd="3" destOrd="0" parTransId="{D4F7786E-4EE7-437A-8A5A-6E8EA921EE6F}" sibTransId="{1E30CD86-70BC-4786-9BAB-719A9914E52A}"/>
    <dgm:cxn modelId="{4A57E239-86AD-4DA1-B41C-0CD693286869}" type="presOf" srcId="{096B7912-A8D5-43B8-BFE3-7DC520120CD3}" destId="{6372EDED-8891-4383-BD33-520270B1E7FF}" srcOrd="1" destOrd="0" presId="urn:microsoft.com/office/officeart/2005/8/layout/vProcess5"/>
    <dgm:cxn modelId="{7D33BE41-C79D-4DE7-8D79-068122DDDECB}" type="presOf" srcId="{4A987D24-87F1-4F50-894F-5D2A31B274E3}" destId="{70BB73D1-CEA4-43CF-8881-453EEC6B7A9D}" srcOrd="0" destOrd="0" presId="urn:microsoft.com/office/officeart/2005/8/layout/vProcess5"/>
    <dgm:cxn modelId="{CA26D062-90DB-4B6E-977B-192C11115D14}" type="presOf" srcId="{096B7912-A8D5-43B8-BFE3-7DC520120CD3}" destId="{B44911E1-BB58-4A80-9A50-60C46A26531A}" srcOrd="0" destOrd="0" presId="urn:microsoft.com/office/officeart/2005/8/layout/vProcess5"/>
    <dgm:cxn modelId="{25581D67-B9B5-45E6-8772-2EE1783859BE}" type="presOf" srcId="{A51E4C14-6DB0-4148-8C81-909EFD6DEE95}" destId="{56BC614E-500F-499A-A47F-117F51EAB05C}" srcOrd="0" destOrd="0" presId="urn:microsoft.com/office/officeart/2005/8/layout/vProcess5"/>
    <dgm:cxn modelId="{C1F32447-3EFE-4A96-B13A-4263B97FC44C}" type="presOf" srcId="{F11577B1-7695-4E1F-AE0C-2D140D2BFFA4}" destId="{65A29579-66FC-4AFF-A8F7-359A0F8F1253}" srcOrd="0" destOrd="0" presId="urn:microsoft.com/office/officeart/2005/8/layout/vProcess5"/>
    <dgm:cxn modelId="{514AD780-81D6-49F3-82BE-EC5709BE6C92}" type="presOf" srcId="{02ED304A-889B-4B8A-8C27-52C6E86A81B5}" destId="{F7DA73F9-241C-46F2-A010-7BA23BEE69BA}" srcOrd="0" destOrd="0" presId="urn:microsoft.com/office/officeart/2005/8/layout/vProcess5"/>
    <dgm:cxn modelId="{56EB88A5-5BDF-4415-82F6-22ED3F5A7312}" type="presOf" srcId="{0FECCEC1-0401-48FA-AE78-95EC7295577E}" destId="{24A4FEED-AD36-4275-85CA-6ABF42BE3B84}" srcOrd="1" destOrd="0" presId="urn:microsoft.com/office/officeart/2005/8/layout/vProcess5"/>
    <dgm:cxn modelId="{A1067DB0-C926-48D6-82E6-DBA5763F4BE9}" type="presOf" srcId="{B24277B1-BC56-4C5C-9314-21ABC01FF6B9}" destId="{0FD45618-FAC1-4E12-8B84-958E6C446BEC}" srcOrd="0" destOrd="0" presId="urn:microsoft.com/office/officeart/2005/8/layout/vProcess5"/>
    <dgm:cxn modelId="{2B88EAE8-8B06-4A8F-9FC5-2DBBDCE2A341}" type="presOf" srcId="{0FECCEC1-0401-48FA-AE78-95EC7295577E}" destId="{6A2D5767-C5E5-4086-B02E-2583E25B3CC4}" srcOrd="0" destOrd="0" presId="urn:microsoft.com/office/officeart/2005/8/layout/vProcess5"/>
    <dgm:cxn modelId="{329F11E9-25E7-4F59-BDD2-3A4BA6DF334A}" srcId="{F11577B1-7695-4E1F-AE0C-2D140D2BFFA4}" destId="{0FECCEC1-0401-48FA-AE78-95EC7295577E}" srcOrd="0" destOrd="0" parTransId="{7EA371DF-B16A-44D9-845C-0605FE75D10C}" sibTransId="{4A987D24-87F1-4F50-894F-5D2A31B274E3}"/>
    <dgm:cxn modelId="{34637FF3-CA2D-49F9-828C-5E847358D97D}" type="presOf" srcId="{5104354A-A857-4956-ABE4-F9768E547F57}" destId="{A1CF3F42-918E-4CD7-AA9B-47665132AFDE}" srcOrd="1" destOrd="0" presId="urn:microsoft.com/office/officeart/2005/8/layout/vProcess5"/>
    <dgm:cxn modelId="{8A3477F4-F999-4F3E-9C5E-9A1655981B11}" type="presOf" srcId="{5104354A-A857-4956-ABE4-F9768E547F57}" destId="{AD430B85-79A7-4703-9676-5D663FB3940A}" srcOrd="0" destOrd="0" presId="urn:microsoft.com/office/officeart/2005/8/layout/vProcess5"/>
    <dgm:cxn modelId="{D7A20CFB-0CFA-40E1-85F5-C94CA7F8D3E6}" srcId="{F11577B1-7695-4E1F-AE0C-2D140D2BFFA4}" destId="{5104354A-A857-4956-ABE4-F9768E547F57}" srcOrd="1" destOrd="0" parTransId="{F1FEB0AF-767E-4FD9-A402-790126ADB13B}" sibTransId="{02ED304A-889B-4B8A-8C27-52C6E86A81B5}"/>
    <dgm:cxn modelId="{8EDC8E95-57D8-4E4D-93E7-946F89E32542}" type="presParOf" srcId="{65A29579-66FC-4AFF-A8F7-359A0F8F1253}" destId="{0723D117-EFE5-4A6E-861E-259EDBB5D311}" srcOrd="0" destOrd="0" presId="urn:microsoft.com/office/officeart/2005/8/layout/vProcess5"/>
    <dgm:cxn modelId="{9C25A5EE-AA02-4355-94E1-915D3A7E142F}" type="presParOf" srcId="{65A29579-66FC-4AFF-A8F7-359A0F8F1253}" destId="{6A2D5767-C5E5-4086-B02E-2583E25B3CC4}" srcOrd="1" destOrd="0" presId="urn:microsoft.com/office/officeart/2005/8/layout/vProcess5"/>
    <dgm:cxn modelId="{82EC4D33-79AA-48F1-A774-54BF702F736A}" type="presParOf" srcId="{65A29579-66FC-4AFF-A8F7-359A0F8F1253}" destId="{AD430B85-79A7-4703-9676-5D663FB3940A}" srcOrd="2" destOrd="0" presId="urn:microsoft.com/office/officeart/2005/8/layout/vProcess5"/>
    <dgm:cxn modelId="{B4FED4AF-1E89-439B-B374-37B5E2B8C6A8}" type="presParOf" srcId="{65A29579-66FC-4AFF-A8F7-359A0F8F1253}" destId="{B44911E1-BB58-4A80-9A50-60C46A26531A}" srcOrd="3" destOrd="0" presId="urn:microsoft.com/office/officeart/2005/8/layout/vProcess5"/>
    <dgm:cxn modelId="{E771AE42-DDFF-4DE1-A032-B38239520525}" type="presParOf" srcId="{65A29579-66FC-4AFF-A8F7-359A0F8F1253}" destId="{56BC614E-500F-499A-A47F-117F51EAB05C}" srcOrd="4" destOrd="0" presId="urn:microsoft.com/office/officeart/2005/8/layout/vProcess5"/>
    <dgm:cxn modelId="{871DB0EC-CCB4-4040-B2A6-4D22B328A571}" type="presParOf" srcId="{65A29579-66FC-4AFF-A8F7-359A0F8F1253}" destId="{70BB73D1-CEA4-43CF-8881-453EEC6B7A9D}" srcOrd="5" destOrd="0" presId="urn:microsoft.com/office/officeart/2005/8/layout/vProcess5"/>
    <dgm:cxn modelId="{601D294E-C46B-4608-BF52-B1A1FAA74010}" type="presParOf" srcId="{65A29579-66FC-4AFF-A8F7-359A0F8F1253}" destId="{F7DA73F9-241C-46F2-A010-7BA23BEE69BA}" srcOrd="6" destOrd="0" presId="urn:microsoft.com/office/officeart/2005/8/layout/vProcess5"/>
    <dgm:cxn modelId="{4656B3EC-BA6A-4A0F-B2EC-FC0245606F98}" type="presParOf" srcId="{65A29579-66FC-4AFF-A8F7-359A0F8F1253}" destId="{0FD45618-FAC1-4E12-8B84-958E6C446BEC}" srcOrd="7" destOrd="0" presId="urn:microsoft.com/office/officeart/2005/8/layout/vProcess5"/>
    <dgm:cxn modelId="{29D12EB1-EA67-46B0-91E0-3034D4DC346A}" type="presParOf" srcId="{65A29579-66FC-4AFF-A8F7-359A0F8F1253}" destId="{24A4FEED-AD36-4275-85CA-6ABF42BE3B84}" srcOrd="8" destOrd="0" presId="urn:microsoft.com/office/officeart/2005/8/layout/vProcess5"/>
    <dgm:cxn modelId="{11A2C1D5-DF29-410A-89B7-7AE4E3DC3330}" type="presParOf" srcId="{65A29579-66FC-4AFF-A8F7-359A0F8F1253}" destId="{A1CF3F42-918E-4CD7-AA9B-47665132AFDE}" srcOrd="9" destOrd="0" presId="urn:microsoft.com/office/officeart/2005/8/layout/vProcess5"/>
    <dgm:cxn modelId="{467DF45A-A13B-4214-8022-3D263DB3F796}" type="presParOf" srcId="{65A29579-66FC-4AFF-A8F7-359A0F8F1253}" destId="{6372EDED-8891-4383-BD33-520270B1E7FF}" srcOrd="10" destOrd="0" presId="urn:microsoft.com/office/officeart/2005/8/layout/vProcess5"/>
    <dgm:cxn modelId="{6AE99657-6C23-4143-A478-406747AD3BD3}" type="presParOf" srcId="{65A29579-66FC-4AFF-A8F7-359A0F8F1253}" destId="{9096B0D1-956A-43BD-97BD-77C1EA32336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B5C20-B271-4398-93A6-A8695DEB6769}">
      <dsp:nvSpPr>
        <dsp:cNvPr id="0" name=""/>
        <dsp:cNvSpPr/>
      </dsp:nvSpPr>
      <dsp:spPr>
        <a:xfrm>
          <a:off x="0" y="0"/>
          <a:ext cx="9911482" cy="10298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A8277-D668-4EEE-B96A-228CDCAF8987}">
      <dsp:nvSpPr>
        <dsp:cNvPr id="0" name=""/>
        <dsp:cNvSpPr/>
      </dsp:nvSpPr>
      <dsp:spPr>
        <a:xfrm>
          <a:off x="311529" y="233748"/>
          <a:ext cx="566417" cy="5664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97EB6D-B5E1-4D5C-9391-CA4A8184C66B}">
      <dsp:nvSpPr>
        <dsp:cNvPr id="0" name=""/>
        <dsp:cNvSpPr/>
      </dsp:nvSpPr>
      <dsp:spPr>
        <a:xfrm>
          <a:off x="1189477" y="2031"/>
          <a:ext cx="8722004" cy="1029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993" tIns="108993" rIns="108993" bIns="108993" numCol="1" spcCol="1270" anchor="ctr" anchorCtr="0">
          <a:noAutofit/>
        </a:bodyPr>
        <a:lstStyle/>
        <a:p>
          <a:pPr marL="0" lvl="0" indent="0" algn="l" defTabSz="977900">
            <a:lnSpc>
              <a:spcPct val="100000"/>
            </a:lnSpc>
            <a:spcBef>
              <a:spcPct val="0"/>
            </a:spcBef>
            <a:spcAft>
              <a:spcPct val="35000"/>
            </a:spcAft>
            <a:buNone/>
          </a:pPr>
          <a:r>
            <a:rPr lang="en-IN" sz="2200" b="1" i="1" kern="1200" dirty="0">
              <a:latin typeface="Times New Roman" panose="02020603050405020304" pitchFamily="18" charset="0"/>
              <a:cs typeface="Times New Roman" panose="02020603050405020304" pitchFamily="18" charset="0"/>
            </a:rPr>
            <a:t>Limited Access to Mentorship</a:t>
          </a:r>
          <a:r>
            <a:rPr lang="en-IN" sz="2200" b="1" kern="1200" dirty="0">
              <a:latin typeface="Times New Roman" panose="02020603050405020304" pitchFamily="18" charset="0"/>
              <a:cs typeface="Times New Roman" panose="02020603050405020304" pitchFamily="18" charset="0"/>
            </a:rPr>
            <a:t>:</a:t>
          </a:r>
          <a:r>
            <a:rPr lang="en-IN" sz="2200" kern="1200" dirty="0">
              <a:latin typeface="Times New Roman" panose="02020603050405020304" pitchFamily="18" charset="0"/>
              <a:cs typeface="Times New Roman" panose="02020603050405020304" pitchFamily="18" charset="0"/>
            </a:rPr>
            <a:t> Many students struggle to find suitable mentors or have limited opportunities for personalized guidance.</a:t>
          </a:r>
          <a:endParaRPr lang="en-US" sz="2200" kern="1200" dirty="0">
            <a:latin typeface="Times New Roman" panose="02020603050405020304" pitchFamily="18" charset="0"/>
            <a:cs typeface="Times New Roman" panose="02020603050405020304" pitchFamily="18" charset="0"/>
          </a:endParaRPr>
        </a:p>
      </dsp:txBody>
      <dsp:txXfrm>
        <a:off x="1189477" y="2031"/>
        <a:ext cx="8722004" cy="1029850"/>
      </dsp:txXfrm>
    </dsp:sp>
    <dsp:sp modelId="{7A32B139-FAAD-4115-828D-84CFBEC6CE08}">
      <dsp:nvSpPr>
        <dsp:cNvPr id="0" name=""/>
        <dsp:cNvSpPr/>
      </dsp:nvSpPr>
      <dsp:spPr>
        <a:xfrm>
          <a:off x="0" y="1289345"/>
          <a:ext cx="9911482" cy="10298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B44C61-E05A-45A7-9616-CA3C1D96CC3A}">
      <dsp:nvSpPr>
        <dsp:cNvPr id="0" name=""/>
        <dsp:cNvSpPr/>
      </dsp:nvSpPr>
      <dsp:spPr>
        <a:xfrm>
          <a:off x="311529" y="1521061"/>
          <a:ext cx="566417" cy="5664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41D312-A174-40AD-8BE1-58D585CA2FD7}">
      <dsp:nvSpPr>
        <dsp:cNvPr id="0" name=""/>
        <dsp:cNvSpPr/>
      </dsp:nvSpPr>
      <dsp:spPr>
        <a:xfrm>
          <a:off x="1189477" y="1289345"/>
          <a:ext cx="8722004" cy="1029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993" tIns="108993" rIns="108993" bIns="108993" numCol="1" spcCol="1270" anchor="ctr" anchorCtr="0">
          <a:noAutofit/>
        </a:bodyPr>
        <a:lstStyle/>
        <a:p>
          <a:pPr marL="0" lvl="0" indent="0" algn="l" defTabSz="977900">
            <a:lnSpc>
              <a:spcPct val="100000"/>
            </a:lnSpc>
            <a:spcBef>
              <a:spcPct val="0"/>
            </a:spcBef>
            <a:spcAft>
              <a:spcPct val="35000"/>
            </a:spcAft>
            <a:buNone/>
          </a:pPr>
          <a:r>
            <a:rPr lang="en-IN" sz="2200" b="1" i="1" kern="1200" dirty="0">
              <a:latin typeface="Times New Roman" panose="02020603050405020304" pitchFamily="18" charset="0"/>
              <a:cs typeface="Times New Roman" panose="02020603050405020304" pitchFamily="18" charset="0"/>
            </a:rPr>
            <a:t>Lack of Centralized Resources</a:t>
          </a:r>
          <a:r>
            <a:rPr lang="en-IN" sz="2200" b="1" kern="1200" dirty="0">
              <a:latin typeface="Times New Roman" panose="02020603050405020304" pitchFamily="18" charset="0"/>
              <a:cs typeface="Times New Roman" panose="02020603050405020304" pitchFamily="18" charset="0"/>
            </a:rPr>
            <a:t>:</a:t>
          </a:r>
          <a:r>
            <a:rPr lang="en-IN" sz="2200" kern="1200" dirty="0">
              <a:latin typeface="Times New Roman" panose="02020603050405020304" pitchFamily="18" charset="0"/>
              <a:cs typeface="Times New Roman" panose="02020603050405020304" pitchFamily="18" charset="0"/>
            </a:rPr>
            <a:t> Students often face difficulties in accessing academic help, career advice, and networking opportunities.</a:t>
          </a:r>
          <a:endParaRPr lang="en-US" sz="2200" kern="1200" dirty="0">
            <a:latin typeface="Times New Roman" panose="02020603050405020304" pitchFamily="18" charset="0"/>
            <a:cs typeface="Times New Roman" panose="02020603050405020304" pitchFamily="18" charset="0"/>
          </a:endParaRPr>
        </a:p>
      </dsp:txBody>
      <dsp:txXfrm>
        <a:off x="1189477" y="1289345"/>
        <a:ext cx="8722004" cy="1029850"/>
      </dsp:txXfrm>
    </dsp:sp>
    <dsp:sp modelId="{5F4F6B05-52F1-4EAF-8910-20660838A024}">
      <dsp:nvSpPr>
        <dsp:cNvPr id="0" name=""/>
        <dsp:cNvSpPr/>
      </dsp:nvSpPr>
      <dsp:spPr>
        <a:xfrm>
          <a:off x="0" y="2576658"/>
          <a:ext cx="9911482" cy="10298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5627C-B95F-468B-877E-6BDB3E2E5AD1}">
      <dsp:nvSpPr>
        <dsp:cNvPr id="0" name=""/>
        <dsp:cNvSpPr/>
      </dsp:nvSpPr>
      <dsp:spPr>
        <a:xfrm>
          <a:off x="311529" y="2808374"/>
          <a:ext cx="566417" cy="5664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CB9BA-68AD-4541-BE12-8B2C6560C347}">
      <dsp:nvSpPr>
        <dsp:cNvPr id="0" name=""/>
        <dsp:cNvSpPr/>
      </dsp:nvSpPr>
      <dsp:spPr>
        <a:xfrm>
          <a:off x="1189477" y="2576658"/>
          <a:ext cx="8722004" cy="1029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993" tIns="108993" rIns="108993" bIns="108993" numCol="1" spcCol="1270" anchor="ctr" anchorCtr="0">
          <a:noAutofit/>
        </a:bodyPr>
        <a:lstStyle/>
        <a:p>
          <a:pPr marL="0" lvl="0" indent="0" algn="l" defTabSz="977900">
            <a:lnSpc>
              <a:spcPct val="100000"/>
            </a:lnSpc>
            <a:spcBef>
              <a:spcPct val="0"/>
            </a:spcBef>
            <a:spcAft>
              <a:spcPct val="35000"/>
            </a:spcAft>
            <a:buNone/>
          </a:pPr>
          <a:r>
            <a:rPr lang="en-IN" sz="2200" b="1" i="1" kern="1200" dirty="0">
              <a:latin typeface="Times New Roman" panose="02020603050405020304" pitchFamily="18" charset="0"/>
              <a:cs typeface="Times New Roman" panose="02020603050405020304" pitchFamily="18" charset="0"/>
            </a:rPr>
            <a:t>Isolation and Lack of Community</a:t>
          </a:r>
          <a:r>
            <a:rPr lang="en-IN" sz="2200" b="1" kern="1200" dirty="0">
              <a:latin typeface="Times New Roman" panose="02020603050405020304" pitchFamily="18" charset="0"/>
              <a:cs typeface="Times New Roman" panose="02020603050405020304" pitchFamily="18" charset="0"/>
            </a:rPr>
            <a:t>:</a:t>
          </a:r>
          <a:r>
            <a:rPr lang="en-IN" sz="2200" kern="1200" dirty="0">
              <a:latin typeface="Times New Roman" panose="02020603050405020304" pitchFamily="18" charset="0"/>
              <a:cs typeface="Times New Roman" panose="02020603050405020304" pitchFamily="18" charset="0"/>
            </a:rPr>
            <a:t> Students may feel disconnected from their peers and miss out on valuable social interactions.</a:t>
          </a:r>
          <a:endParaRPr lang="en-US" sz="2200" kern="1200" dirty="0">
            <a:latin typeface="Times New Roman" panose="02020603050405020304" pitchFamily="18" charset="0"/>
            <a:cs typeface="Times New Roman" panose="02020603050405020304" pitchFamily="18" charset="0"/>
          </a:endParaRPr>
        </a:p>
      </dsp:txBody>
      <dsp:txXfrm>
        <a:off x="1189477" y="2576658"/>
        <a:ext cx="8722004" cy="1029850"/>
      </dsp:txXfrm>
    </dsp:sp>
    <dsp:sp modelId="{EF2AED15-A205-49C1-B0FC-966EC2CAEA9F}">
      <dsp:nvSpPr>
        <dsp:cNvPr id="0" name=""/>
        <dsp:cNvSpPr/>
      </dsp:nvSpPr>
      <dsp:spPr>
        <a:xfrm>
          <a:off x="0" y="3863971"/>
          <a:ext cx="9911482" cy="10298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7B6390-0AE3-43C4-B144-AB68A24926B1}">
      <dsp:nvSpPr>
        <dsp:cNvPr id="0" name=""/>
        <dsp:cNvSpPr/>
      </dsp:nvSpPr>
      <dsp:spPr>
        <a:xfrm>
          <a:off x="311529" y="4095687"/>
          <a:ext cx="566417" cy="5664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C7011F-B2A2-4BF7-B276-C29B9C353745}">
      <dsp:nvSpPr>
        <dsp:cNvPr id="0" name=""/>
        <dsp:cNvSpPr/>
      </dsp:nvSpPr>
      <dsp:spPr>
        <a:xfrm>
          <a:off x="1189477" y="3863971"/>
          <a:ext cx="8722004" cy="1029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993" tIns="108993" rIns="108993" bIns="108993" numCol="1" spcCol="1270" anchor="ctr" anchorCtr="0">
          <a:noAutofit/>
        </a:bodyPr>
        <a:lstStyle/>
        <a:p>
          <a:pPr marL="0" lvl="0" indent="0" algn="l" defTabSz="977900">
            <a:lnSpc>
              <a:spcPct val="100000"/>
            </a:lnSpc>
            <a:spcBef>
              <a:spcPct val="0"/>
            </a:spcBef>
            <a:spcAft>
              <a:spcPct val="35000"/>
            </a:spcAft>
            <a:buNone/>
          </a:pPr>
          <a:r>
            <a:rPr lang="en-IN" sz="2200" b="1" i="1" kern="1200" dirty="0">
              <a:latin typeface="Times New Roman" panose="02020603050405020304" pitchFamily="18" charset="0"/>
              <a:cs typeface="Times New Roman" panose="02020603050405020304" pitchFamily="18" charset="0"/>
            </a:rPr>
            <a:t>Lack of personal peer support</a:t>
          </a:r>
          <a:r>
            <a:rPr lang="en-IN" sz="2200" b="1" kern="1200" dirty="0">
              <a:latin typeface="Times New Roman" panose="02020603050405020304" pitchFamily="18" charset="0"/>
              <a:cs typeface="Times New Roman" panose="02020603050405020304" pitchFamily="18" charset="0"/>
            </a:rPr>
            <a:t>: </a:t>
          </a:r>
          <a:r>
            <a:rPr lang="en-IN" sz="2200" kern="1200" dirty="0">
              <a:latin typeface="Times New Roman" panose="02020603050405020304" pitchFamily="18" charset="0"/>
              <a:cs typeface="Times New Roman" panose="02020603050405020304" pitchFamily="18" charset="0"/>
            </a:rPr>
            <a:t>Students feel disconnected seeking advice anywhere and everywhere.</a:t>
          </a:r>
          <a:endParaRPr lang="en-US" sz="2200" kern="1200" dirty="0">
            <a:latin typeface="Times New Roman" panose="02020603050405020304" pitchFamily="18" charset="0"/>
            <a:cs typeface="Times New Roman" panose="02020603050405020304" pitchFamily="18" charset="0"/>
          </a:endParaRPr>
        </a:p>
      </dsp:txBody>
      <dsp:txXfrm>
        <a:off x="1189477" y="3863971"/>
        <a:ext cx="8722004" cy="1029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E3F7A-2EDC-45AE-89AD-B6864F613AC9}">
      <dsp:nvSpPr>
        <dsp:cNvPr id="0" name=""/>
        <dsp:cNvSpPr/>
      </dsp:nvSpPr>
      <dsp:spPr>
        <a:xfrm>
          <a:off x="0" y="0"/>
          <a:ext cx="9463236" cy="10676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08AB8-7B46-4368-98E9-842CC6C736D1}">
      <dsp:nvSpPr>
        <dsp:cNvPr id="0" name=""/>
        <dsp:cNvSpPr/>
      </dsp:nvSpPr>
      <dsp:spPr>
        <a:xfrm>
          <a:off x="322964" y="244951"/>
          <a:ext cx="587781" cy="5872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5F4D6-F92D-4749-A3F6-F793D8FD0BE4}">
      <dsp:nvSpPr>
        <dsp:cNvPr id="0" name=""/>
        <dsp:cNvSpPr/>
      </dsp:nvSpPr>
      <dsp:spPr>
        <a:xfrm>
          <a:off x="1233709" y="4730"/>
          <a:ext cx="8210526" cy="1101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24" tIns="116524" rIns="116524" bIns="116524" numCol="1" spcCol="1270" anchor="ctr" anchorCtr="0">
          <a:noAutofit/>
        </a:bodyPr>
        <a:lstStyle/>
        <a:p>
          <a:pPr marL="0" lvl="0" indent="0" algn="l" defTabSz="889000">
            <a:lnSpc>
              <a:spcPct val="100000"/>
            </a:lnSpc>
            <a:spcBef>
              <a:spcPct val="0"/>
            </a:spcBef>
            <a:spcAft>
              <a:spcPct val="35000"/>
            </a:spcAft>
            <a:buNone/>
          </a:pPr>
          <a:r>
            <a:rPr lang="en-IN" sz="2000" b="1" i="1" kern="1200" dirty="0">
              <a:latin typeface="Times New Roman" panose="02020603050405020304" pitchFamily="18" charset="0"/>
              <a:cs typeface="Times New Roman" panose="02020603050405020304" pitchFamily="18" charset="0"/>
            </a:rPr>
            <a:t>Mentorship Programs</a:t>
          </a:r>
          <a:r>
            <a:rPr lang="en-IN" sz="2000" b="1" kern="1200" dirty="0">
              <a:latin typeface="Times New Roman" panose="02020603050405020304" pitchFamily="18" charset="0"/>
              <a:cs typeface="Times New Roman" panose="02020603050405020304" pitchFamily="18" charset="0"/>
            </a:rPr>
            <a:t>:</a:t>
          </a:r>
          <a:r>
            <a:rPr lang="en-IN" sz="2000" kern="1200" dirty="0">
              <a:latin typeface="Times New Roman" panose="02020603050405020304" pitchFamily="18" charset="0"/>
              <a:cs typeface="Times New Roman" panose="02020603050405020304" pitchFamily="18" charset="0"/>
            </a:rPr>
            <a:t> Numerous studies have demonstrated the positive impact of personal mentorship on student success, academic performance, and career development</a:t>
          </a:r>
          <a:endParaRPr lang="en-US" sz="2000" kern="1200" dirty="0">
            <a:latin typeface="Times New Roman" panose="02020603050405020304" pitchFamily="18" charset="0"/>
            <a:cs typeface="Times New Roman" panose="02020603050405020304" pitchFamily="18" charset="0"/>
          </a:endParaRPr>
        </a:p>
      </dsp:txBody>
      <dsp:txXfrm>
        <a:off x="1233709" y="4730"/>
        <a:ext cx="8210526" cy="1101014"/>
      </dsp:txXfrm>
    </dsp:sp>
    <dsp:sp modelId="{6AF88CA7-B90B-4D59-8063-A9D14A87C550}">
      <dsp:nvSpPr>
        <dsp:cNvPr id="0" name=""/>
        <dsp:cNvSpPr/>
      </dsp:nvSpPr>
      <dsp:spPr>
        <a:xfrm>
          <a:off x="0" y="1380998"/>
          <a:ext cx="9463236" cy="10676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DBE0B-33A3-41DD-A67E-6AA37AB74011}">
      <dsp:nvSpPr>
        <dsp:cNvPr id="0" name=""/>
        <dsp:cNvSpPr/>
      </dsp:nvSpPr>
      <dsp:spPr>
        <a:xfrm>
          <a:off x="322964" y="1621219"/>
          <a:ext cx="587781" cy="5872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169DC-7DEF-44FF-8594-61E94A047110}">
      <dsp:nvSpPr>
        <dsp:cNvPr id="0" name=""/>
        <dsp:cNvSpPr/>
      </dsp:nvSpPr>
      <dsp:spPr>
        <a:xfrm>
          <a:off x="1233709" y="1380998"/>
          <a:ext cx="8210526" cy="1101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24" tIns="116524" rIns="116524" bIns="116524" numCol="1" spcCol="1270" anchor="ctr" anchorCtr="0">
          <a:noAutofit/>
        </a:bodyPr>
        <a:lstStyle/>
        <a:p>
          <a:pPr marL="0" lvl="0" indent="0" algn="l" defTabSz="889000">
            <a:lnSpc>
              <a:spcPct val="100000"/>
            </a:lnSpc>
            <a:spcBef>
              <a:spcPct val="0"/>
            </a:spcBef>
            <a:spcAft>
              <a:spcPct val="35000"/>
            </a:spcAft>
            <a:buNone/>
          </a:pPr>
          <a:r>
            <a:rPr lang="en-IN" sz="2000" b="1" i="1" kern="1200" dirty="0">
              <a:latin typeface="Times New Roman" panose="02020603050405020304" pitchFamily="18" charset="0"/>
              <a:cs typeface="Times New Roman" panose="02020603050405020304" pitchFamily="18" charset="0"/>
            </a:rPr>
            <a:t>Online Communities</a:t>
          </a:r>
          <a:r>
            <a:rPr lang="en-IN" sz="2000" b="1" kern="1200" dirty="0">
              <a:latin typeface="Times New Roman" panose="02020603050405020304" pitchFamily="18" charset="0"/>
              <a:cs typeface="Times New Roman" panose="02020603050405020304" pitchFamily="18" charset="0"/>
            </a:rPr>
            <a:t>:</a:t>
          </a:r>
          <a:r>
            <a:rPr lang="en-IN" sz="2000" kern="1200" dirty="0">
              <a:latin typeface="Times New Roman" panose="02020603050405020304" pitchFamily="18" charset="0"/>
              <a:cs typeface="Times New Roman" panose="02020603050405020304" pitchFamily="18" charset="0"/>
            </a:rPr>
            <a:t> Studies have highlighted the benefits of online platforms in fostering social connections, knowledge sharing, and community building</a:t>
          </a:r>
          <a:endParaRPr lang="en-US" sz="2000" kern="1200" dirty="0">
            <a:latin typeface="Times New Roman" panose="02020603050405020304" pitchFamily="18" charset="0"/>
            <a:cs typeface="Times New Roman" panose="02020603050405020304" pitchFamily="18" charset="0"/>
          </a:endParaRPr>
        </a:p>
      </dsp:txBody>
      <dsp:txXfrm>
        <a:off x="1233709" y="1380998"/>
        <a:ext cx="8210526" cy="1101014"/>
      </dsp:txXfrm>
    </dsp:sp>
    <dsp:sp modelId="{EA2EF425-E2CA-485C-A2D8-4F27E1813DFC}">
      <dsp:nvSpPr>
        <dsp:cNvPr id="0" name=""/>
        <dsp:cNvSpPr/>
      </dsp:nvSpPr>
      <dsp:spPr>
        <a:xfrm>
          <a:off x="0" y="2757266"/>
          <a:ext cx="9463236" cy="10676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589652-5AE9-41B2-A8C3-F1A08BE0B4E1}">
      <dsp:nvSpPr>
        <dsp:cNvPr id="0" name=""/>
        <dsp:cNvSpPr/>
      </dsp:nvSpPr>
      <dsp:spPr>
        <a:xfrm>
          <a:off x="322964" y="2997487"/>
          <a:ext cx="587781" cy="5872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2913D-BBCE-480C-A136-6D7811671CC6}">
      <dsp:nvSpPr>
        <dsp:cNvPr id="0" name=""/>
        <dsp:cNvSpPr/>
      </dsp:nvSpPr>
      <dsp:spPr>
        <a:xfrm>
          <a:off x="1233709" y="2757266"/>
          <a:ext cx="8210526" cy="1101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24" tIns="116524" rIns="116524" bIns="116524" numCol="1" spcCol="1270" anchor="ctr" anchorCtr="0">
          <a:noAutofit/>
        </a:bodyPr>
        <a:lstStyle/>
        <a:p>
          <a:pPr marL="0" lvl="0" indent="0" algn="l" defTabSz="889000">
            <a:lnSpc>
              <a:spcPct val="100000"/>
            </a:lnSpc>
            <a:spcBef>
              <a:spcPct val="0"/>
            </a:spcBef>
            <a:spcAft>
              <a:spcPct val="35000"/>
            </a:spcAft>
            <a:buNone/>
          </a:pPr>
          <a:r>
            <a:rPr lang="en-IN" sz="2000" b="1" i="1" kern="1200" dirty="0">
              <a:latin typeface="Times New Roman" panose="02020603050405020304" pitchFamily="18" charset="0"/>
              <a:cs typeface="Times New Roman" panose="02020603050405020304" pitchFamily="18" charset="0"/>
            </a:rPr>
            <a:t>Career Development Tools</a:t>
          </a:r>
          <a:r>
            <a:rPr lang="en-IN" sz="2000" b="1" kern="1200" dirty="0">
              <a:latin typeface="Times New Roman" panose="02020603050405020304" pitchFamily="18" charset="0"/>
              <a:cs typeface="Times New Roman" panose="02020603050405020304" pitchFamily="18" charset="0"/>
            </a:rPr>
            <a:t>:</a:t>
          </a:r>
          <a:r>
            <a:rPr lang="en-IN" sz="2000" kern="1200" dirty="0">
              <a:latin typeface="Times New Roman" panose="02020603050405020304" pitchFamily="18" charset="0"/>
              <a:cs typeface="Times New Roman" panose="02020603050405020304" pitchFamily="18" charset="0"/>
            </a:rPr>
            <a:t> Research has explored the effectiveness of online tools in providing career guidance, job search assistance, and professional development. </a:t>
          </a:r>
          <a:endParaRPr lang="en-US" sz="2000" kern="1200" dirty="0">
            <a:latin typeface="Times New Roman" panose="02020603050405020304" pitchFamily="18" charset="0"/>
            <a:cs typeface="Times New Roman" panose="02020603050405020304" pitchFamily="18" charset="0"/>
          </a:endParaRPr>
        </a:p>
      </dsp:txBody>
      <dsp:txXfrm>
        <a:off x="1233709" y="2757266"/>
        <a:ext cx="8210526" cy="1101014"/>
      </dsp:txXfrm>
    </dsp:sp>
    <dsp:sp modelId="{DAF0184E-79C7-446E-8437-3B7343040675}">
      <dsp:nvSpPr>
        <dsp:cNvPr id="0" name=""/>
        <dsp:cNvSpPr/>
      </dsp:nvSpPr>
      <dsp:spPr>
        <a:xfrm>
          <a:off x="0" y="4133534"/>
          <a:ext cx="9463236" cy="10676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AE9365-4FE1-4365-88F5-35C83563EA67}">
      <dsp:nvSpPr>
        <dsp:cNvPr id="0" name=""/>
        <dsp:cNvSpPr/>
      </dsp:nvSpPr>
      <dsp:spPr>
        <a:xfrm>
          <a:off x="322964" y="4373755"/>
          <a:ext cx="587781" cy="5872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0922F3-FE96-491B-A979-9D725AFC3082}">
      <dsp:nvSpPr>
        <dsp:cNvPr id="0" name=""/>
        <dsp:cNvSpPr/>
      </dsp:nvSpPr>
      <dsp:spPr>
        <a:xfrm>
          <a:off x="1233709" y="4133534"/>
          <a:ext cx="8210526" cy="1101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24" tIns="116524" rIns="116524" bIns="116524" numCol="1" spcCol="1270" anchor="ctr" anchorCtr="0">
          <a:noAutofit/>
        </a:bodyPr>
        <a:lstStyle/>
        <a:p>
          <a:pPr marL="0" lvl="0" indent="0" algn="l" defTabSz="889000">
            <a:lnSpc>
              <a:spcPct val="100000"/>
            </a:lnSpc>
            <a:spcBef>
              <a:spcPct val="0"/>
            </a:spcBef>
            <a:spcAft>
              <a:spcPct val="35000"/>
            </a:spcAft>
            <a:buNone/>
          </a:pPr>
          <a:r>
            <a:rPr lang="en-IN" sz="2000" b="1" i="1" kern="1200" dirty="0">
              <a:latin typeface="Times New Roman" panose="02020603050405020304" pitchFamily="18" charset="0"/>
              <a:cs typeface="Times New Roman" panose="02020603050405020304" pitchFamily="18" charset="0"/>
            </a:rPr>
            <a:t>Personal peer support</a:t>
          </a:r>
          <a:r>
            <a:rPr lang="en-IN" sz="2000" i="1" kern="1200" dirty="0">
              <a:latin typeface="Times New Roman" panose="02020603050405020304" pitchFamily="18" charset="0"/>
              <a:cs typeface="Times New Roman" panose="02020603050405020304" pitchFamily="18" charset="0"/>
            </a:rPr>
            <a:t>: </a:t>
          </a:r>
          <a:r>
            <a:rPr lang="en-IN" sz="2000" kern="1200" dirty="0">
              <a:latin typeface="Times New Roman" panose="02020603050405020304" pitchFamily="18" charset="0"/>
              <a:cs typeface="Times New Roman" panose="02020603050405020304" pitchFamily="18" charset="0"/>
            </a:rPr>
            <a:t>Our</a:t>
          </a:r>
          <a:r>
            <a:rPr lang="en-IN" sz="2000" i="1" kern="1200" dirty="0">
              <a:latin typeface="Times New Roman" panose="02020603050405020304" pitchFamily="18" charset="0"/>
              <a:cs typeface="Times New Roman" panose="02020603050405020304" pitchFamily="18" charset="0"/>
            </a:rPr>
            <a:t> </a:t>
          </a:r>
          <a:r>
            <a:rPr lang="en-IN" sz="2000" kern="1200" dirty="0">
              <a:latin typeface="Times New Roman" panose="02020603050405020304" pitchFamily="18" charset="0"/>
              <a:cs typeface="Times New Roman" panose="02020603050405020304" pitchFamily="18" charset="0"/>
            </a:rPr>
            <a:t>app connects students with their alumni who have been through the same phases in the same environment adding a personal touch to the conversation</a:t>
          </a:r>
          <a:r>
            <a:rPr lang="en-IN" sz="2000" i="1" kern="1200" dirty="0">
              <a:latin typeface="Times New Roman" panose="02020603050405020304" pitchFamily="18" charset="0"/>
              <a:cs typeface="Times New Roman" panose="02020603050405020304" pitchFamily="18" charset="0"/>
            </a:rPr>
            <a:t> .</a:t>
          </a:r>
          <a:endParaRPr lang="en-US" sz="2000" kern="1200" dirty="0">
            <a:latin typeface="Times New Roman" panose="02020603050405020304" pitchFamily="18" charset="0"/>
            <a:cs typeface="Times New Roman" panose="02020603050405020304" pitchFamily="18" charset="0"/>
          </a:endParaRPr>
        </a:p>
      </dsp:txBody>
      <dsp:txXfrm>
        <a:off x="1233709" y="4133534"/>
        <a:ext cx="8210526" cy="11010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01DAF-DE02-45EA-B4BD-B94E6E1CD0C4}">
      <dsp:nvSpPr>
        <dsp:cNvPr id="0" name=""/>
        <dsp:cNvSpPr/>
      </dsp:nvSpPr>
      <dsp:spPr>
        <a:xfrm>
          <a:off x="0" y="464941"/>
          <a:ext cx="11604338" cy="1904175"/>
        </a:xfrm>
        <a:prstGeom prst="rect">
          <a:avLst/>
        </a:prstGeom>
        <a:solidFill>
          <a:schemeClr val="tx2">
            <a:lumMod val="60000"/>
            <a:lumOff val="4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0626" tIns="645668" rIns="900626" bIns="170688" numCol="1" spcCol="1270" anchor="t" anchorCtr="0">
          <a:noAutofit/>
        </a:bodyPr>
        <a:lstStyle/>
        <a:p>
          <a:pPr marL="228600" lvl="1" indent="-228600" algn="l" defTabSz="1066800">
            <a:lnSpc>
              <a:spcPct val="90000"/>
            </a:lnSpc>
            <a:spcBef>
              <a:spcPct val="0"/>
            </a:spcBef>
            <a:spcAft>
              <a:spcPct val="15000"/>
            </a:spcAft>
            <a:buChar char="•"/>
          </a:pPr>
          <a:r>
            <a:rPr lang="en-IN" sz="2400" b="1" kern="1200" dirty="0">
              <a:latin typeface="Times New Roman" panose="02020603050405020304" pitchFamily="18" charset="0"/>
              <a:cs typeface="Times New Roman" panose="02020603050405020304" pitchFamily="18" charset="0"/>
            </a:rPr>
            <a:t>High-performance server </a:t>
          </a:r>
          <a:r>
            <a:rPr lang="en-IN" sz="2400" kern="1200" dirty="0">
              <a:latin typeface="Times New Roman" panose="02020603050405020304" pitchFamily="18" charset="0"/>
              <a:cs typeface="Times New Roman" panose="02020603050405020304" pitchFamily="18" charset="0"/>
            </a:rPr>
            <a:t>for efficient data processing and handling.</a:t>
          </a: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IN" sz="2400" b="1" kern="1200" dirty="0">
              <a:latin typeface="Times New Roman" panose="02020603050405020304" pitchFamily="18" charset="0"/>
              <a:cs typeface="Times New Roman" panose="02020603050405020304" pitchFamily="18" charset="0"/>
            </a:rPr>
            <a:t>Reliable internet connection </a:t>
          </a:r>
          <a:r>
            <a:rPr lang="en-IN" sz="2400" kern="1200" dirty="0">
              <a:latin typeface="Times New Roman" panose="02020603050405020304" pitchFamily="18" charset="0"/>
              <a:cs typeface="Times New Roman" panose="02020603050405020304" pitchFamily="18" charset="0"/>
            </a:rPr>
            <a:t>for seamless user experience.</a:t>
          </a: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IN" sz="2400" b="1" kern="1200" dirty="0">
              <a:latin typeface="Times New Roman" panose="02020603050405020304" pitchFamily="18" charset="0"/>
              <a:cs typeface="Times New Roman" panose="02020603050405020304" pitchFamily="18" charset="0"/>
            </a:rPr>
            <a:t>Sufficient storage capacity</a:t>
          </a:r>
          <a:r>
            <a:rPr lang="en-IN" sz="2400" kern="1200" dirty="0">
              <a:latin typeface="Times New Roman" panose="02020603050405020304" pitchFamily="18" charset="0"/>
              <a:cs typeface="Times New Roman" panose="02020603050405020304" pitchFamily="18" charset="0"/>
            </a:rPr>
            <a:t> for data storage and backups.</a:t>
          </a:r>
          <a:endParaRPr lang="en-US" sz="2400" kern="1200" dirty="0">
            <a:latin typeface="Times New Roman" panose="02020603050405020304" pitchFamily="18" charset="0"/>
            <a:cs typeface="Times New Roman" panose="02020603050405020304" pitchFamily="18" charset="0"/>
          </a:endParaRPr>
        </a:p>
      </dsp:txBody>
      <dsp:txXfrm>
        <a:off x="0" y="464941"/>
        <a:ext cx="11604338" cy="1904175"/>
      </dsp:txXfrm>
    </dsp:sp>
    <dsp:sp modelId="{411C1A04-4A7E-478F-A239-605CEF5AC62F}">
      <dsp:nvSpPr>
        <dsp:cNvPr id="0" name=""/>
        <dsp:cNvSpPr/>
      </dsp:nvSpPr>
      <dsp:spPr>
        <a:xfrm>
          <a:off x="580216" y="7381"/>
          <a:ext cx="8123036" cy="915120"/>
        </a:xfrm>
        <a:prstGeom prst="roundRect">
          <a:avLst/>
        </a:prstGeom>
        <a:solidFill>
          <a:schemeClr val="tx2"/>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031" tIns="0" rIns="307031" bIns="0" numCol="1" spcCol="1270" anchor="ctr" anchorCtr="0">
          <a:noAutofit/>
        </a:bodyPr>
        <a:lstStyle/>
        <a:p>
          <a:pPr marL="0" lvl="0" indent="0" algn="l" defTabSz="1600200">
            <a:lnSpc>
              <a:spcPct val="90000"/>
            </a:lnSpc>
            <a:spcBef>
              <a:spcPct val="0"/>
            </a:spcBef>
            <a:spcAft>
              <a:spcPct val="35000"/>
            </a:spcAft>
            <a:buNone/>
          </a:pPr>
          <a:r>
            <a:rPr lang="en-IN" sz="3600" b="1" kern="1200" dirty="0">
              <a:latin typeface="Times New Roman" panose="02020603050405020304" pitchFamily="18" charset="0"/>
              <a:cs typeface="Times New Roman" panose="02020603050405020304" pitchFamily="18" charset="0"/>
            </a:rPr>
            <a:t>6.2 Hardware Requirements</a:t>
          </a:r>
          <a:endParaRPr lang="en-US" sz="3600" kern="1200" dirty="0">
            <a:latin typeface="Times New Roman" panose="02020603050405020304" pitchFamily="18" charset="0"/>
            <a:cs typeface="Times New Roman" panose="02020603050405020304" pitchFamily="18" charset="0"/>
          </a:endParaRPr>
        </a:p>
      </dsp:txBody>
      <dsp:txXfrm>
        <a:off x="624888" y="52053"/>
        <a:ext cx="8033692" cy="825776"/>
      </dsp:txXfrm>
    </dsp:sp>
    <dsp:sp modelId="{992C6729-18E1-41EE-A668-9B536E9A249C}">
      <dsp:nvSpPr>
        <dsp:cNvPr id="0" name=""/>
        <dsp:cNvSpPr/>
      </dsp:nvSpPr>
      <dsp:spPr>
        <a:xfrm>
          <a:off x="0" y="2994076"/>
          <a:ext cx="11604338" cy="1904175"/>
        </a:xfrm>
        <a:prstGeom prst="rect">
          <a:avLst/>
        </a:prstGeom>
        <a:solidFill>
          <a:schemeClr val="tx2">
            <a:lumMod val="60000"/>
            <a:lumOff val="4000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0626" tIns="645668" rIns="900626" bIns="170688" numCol="1" spcCol="1270" anchor="t" anchorCtr="0">
          <a:noAutofit/>
        </a:bodyPr>
        <a:lstStyle/>
        <a:p>
          <a:pPr marL="228600" lvl="1" indent="-228600" algn="l" defTabSz="1066800">
            <a:lnSpc>
              <a:spcPct val="90000"/>
            </a:lnSpc>
            <a:spcBef>
              <a:spcPct val="0"/>
            </a:spcBef>
            <a:spcAft>
              <a:spcPct val="15000"/>
            </a:spcAft>
            <a:buChar char="•"/>
          </a:pPr>
          <a:r>
            <a:rPr lang="en-IN" sz="2400" b="1" kern="1200" dirty="0">
              <a:latin typeface="Times New Roman" panose="02020603050405020304" pitchFamily="18" charset="0"/>
              <a:cs typeface="Times New Roman" panose="02020603050405020304" pitchFamily="18" charset="0"/>
            </a:rPr>
            <a:t>Front-end development:</a:t>
          </a:r>
          <a:r>
            <a:rPr lang="en-IN" sz="2400" kern="1200" dirty="0">
              <a:latin typeface="Times New Roman" panose="02020603050405020304" pitchFamily="18" charset="0"/>
              <a:cs typeface="Times New Roman" panose="02020603050405020304" pitchFamily="18" charset="0"/>
            </a:rPr>
            <a:t> HTML, CSS &amp; JavaScript.</a:t>
          </a: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IN" sz="2400" b="1" kern="1200" dirty="0">
              <a:latin typeface="Times New Roman" panose="02020603050405020304" pitchFamily="18" charset="0"/>
              <a:cs typeface="Times New Roman" panose="02020603050405020304" pitchFamily="18" charset="0"/>
            </a:rPr>
            <a:t>Back-end development:</a:t>
          </a:r>
          <a:r>
            <a:rPr lang="en-IN" sz="2400" kern="1200" dirty="0">
              <a:latin typeface="Times New Roman" panose="02020603050405020304" pitchFamily="18" charset="0"/>
              <a:cs typeface="Times New Roman" panose="02020603050405020304" pitchFamily="18" charset="0"/>
            </a:rPr>
            <a:t> Node.js with Express.js or a similar framework.</a:t>
          </a: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IN" sz="2400" b="1" kern="1200" dirty="0">
              <a:latin typeface="Times New Roman" panose="02020603050405020304" pitchFamily="18" charset="0"/>
              <a:cs typeface="Times New Roman" panose="02020603050405020304" pitchFamily="18" charset="0"/>
            </a:rPr>
            <a:t>Database:</a:t>
          </a:r>
          <a:r>
            <a:rPr lang="en-IN" sz="2400" kern="1200" dirty="0">
              <a:latin typeface="Times New Roman" panose="02020603050405020304" pitchFamily="18" charset="0"/>
              <a:cs typeface="Times New Roman" panose="02020603050405020304" pitchFamily="18" charset="0"/>
            </a:rPr>
            <a:t> Firebase for efficient data storage and retrieval.</a:t>
          </a:r>
          <a:endParaRPr lang="en-US" sz="2400" kern="1200" dirty="0">
            <a:latin typeface="Times New Roman" panose="02020603050405020304" pitchFamily="18" charset="0"/>
            <a:cs typeface="Times New Roman" panose="02020603050405020304" pitchFamily="18" charset="0"/>
          </a:endParaRPr>
        </a:p>
      </dsp:txBody>
      <dsp:txXfrm>
        <a:off x="0" y="2994076"/>
        <a:ext cx="11604338" cy="1904175"/>
      </dsp:txXfrm>
    </dsp:sp>
    <dsp:sp modelId="{6F102C75-96E3-4FE5-996A-B1855962A9B5}">
      <dsp:nvSpPr>
        <dsp:cNvPr id="0" name=""/>
        <dsp:cNvSpPr/>
      </dsp:nvSpPr>
      <dsp:spPr>
        <a:xfrm>
          <a:off x="580216" y="2536516"/>
          <a:ext cx="8123036" cy="915120"/>
        </a:xfrm>
        <a:prstGeom prst="roundRect">
          <a:avLst/>
        </a:prstGeom>
        <a:solidFill>
          <a:schemeClr val="tx2"/>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031" tIns="0" rIns="307031" bIns="0" numCol="1" spcCol="1270" anchor="ctr" anchorCtr="0">
          <a:noAutofit/>
        </a:bodyPr>
        <a:lstStyle/>
        <a:p>
          <a:pPr marL="0" lvl="0" indent="0" algn="l" defTabSz="1600200">
            <a:lnSpc>
              <a:spcPct val="90000"/>
            </a:lnSpc>
            <a:spcBef>
              <a:spcPct val="0"/>
            </a:spcBef>
            <a:spcAft>
              <a:spcPct val="35000"/>
            </a:spcAft>
            <a:buNone/>
          </a:pPr>
          <a:r>
            <a:rPr lang="en-IN" sz="3600" b="1" kern="1200" dirty="0">
              <a:latin typeface="Times New Roman" panose="02020603050405020304" pitchFamily="18" charset="0"/>
              <a:cs typeface="Times New Roman" panose="02020603050405020304" pitchFamily="18" charset="0"/>
            </a:rPr>
            <a:t>6.3 Software Requirement</a:t>
          </a:r>
          <a:endParaRPr lang="en-US" sz="3600" kern="1200" dirty="0">
            <a:latin typeface="Times New Roman" panose="02020603050405020304" pitchFamily="18" charset="0"/>
            <a:cs typeface="Times New Roman" panose="02020603050405020304" pitchFamily="18" charset="0"/>
          </a:endParaRPr>
        </a:p>
      </dsp:txBody>
      <dsp:txXfrm>
        <a:off x="624888" y="2581188"/>
        <a:ext cx="8033692" cy="8257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D5767-C5E5-4086-B02E-2583E25B3CC4}">
      <dsp:nvSpPr>
        <dsp:cNvPr id="0" name=""/>
        <dsp:cNvSpPr/>
      </dsp:nvSpPr>
      <dsp:spPr>
        <a:xfrm>
          <a:off x="0" y="0"/>
          <a:ext cx="7132320" cy="997612"/>
        </a:xfrm>
        <a:prstGeom prst="roundRect">
          <a:avLst>
            <a:gd name="adj" fmla="val 10000"/>
          </a:avLst>
        </a:prstGeom>
        <a:solidFill>
          <a:schemeClr val="accent4">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The SENECT app can be applied to various university settings, including:</a:t>
          </a:r>
          <a:endParaRPr lang="en-US" sz="2000" kern="1200" dirty="0">
            <a:latin typeface="Times New Roman" panose="02020603050405020304" pitchFamily="18" charset="0"/>
            <a:cs typeface="Times New Roman" panose="02020603050405020304" pitchFamily="18" charset="0"/>
          </a:endParaRPr>
        </a:p>
      </dsp:txBody>
      <dsp:txXfrm>
        <a:off x="29219" y="29219"/>
        <a:ext cx="5971520" cy="939174"/>
      </dsp:txXfrm>
    </dsp:sp>
    <dsp:sp modelId="{AD430B85-79A7-4703-9676-5D663FB3940A}">
      <dsp:nvSpPr>
        <dsp:cNvPr id="0" name=""/>
        <dsp:cNvSpPr/>
      </dsp:nvSpPr>
      <dsp:spPr>
        <a:xfrm>
          <a:off x="597331" y="1178996"/>
          <a:ext cx="7132320" cy="997612"/>
        </a:xfrm>
        <a:prstGeom prst="roundRect">
          <a:avLst>
            <a:gd name="adj" fmla="val 10000"/>
          </a:avLst>
        </a:prstGeom>
        <a:solidFill>
          <a:schemeClr val="accent6">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latin typeface="Times New Roman" panose="02020603050405020304" pitchFamily="18" charset="0"/>
              <a:cs typeface="Times New Roman" panose="02020603050405020304" pitchFamily="18" charset="0"/>
            </a:rPr>
            <a:t>Undergraduate students:</a:t>
          </a:r>
          <a:r>
            <a:rPr lang="en-IN" sz="2000" kern="1200" dirty="0">
              <a:latin typeface="Times New Roman" panose="02020603050405020304" pitchFamily="18" charset="0"/>
              <a:cs typeface="Times New Roman" panose="02020603050405020304" pitchFamily="18" charset="0"/>
            </a:rPr>
            <a:t> Providing mentorship, academic support, and career guidance.</a:t>
          </a:r>
          <a:endParaRPr lang="en-US" sz="2000" kern="1200" dirty="0">
            <a:latin typeface="Times New Roman" panose="02020603050405020304" pitchFamily="18" charset="0"/>
            <a:cs typeface="Times New Roman" panose="02020603050405020304" pitchFamily="18" charset="0"/>
          </a:endParaRPr>
        </a:p>
      </dsp:txBody>
      <dsp:txXfrm>
        <a:off x="626550" y="1208215"/>
        <a:ext cx="5828102" cy="939174"/>
      </dsp:txXfrm>
    </dsp:sp>
    <dsp:sp modelId="{B44911E1-BB58-4A80-9A50-60C46A26531A}">
      <dsp:nvSpPr>
        <dsp:cNvPr id="0" name=""/>
        <dsp:cNvSpPr/>
      </dsp:nvSpPr>
      <dsp:spPr>
        <a:xfrm>
          <a:off x="1185748" y="2357992"/>
          <a:ext cx="7132320" cy="997612"/>
        </a:xfrm>
        <a:prstGeom prst="roundRect">
          <a:avLst>
            <a:gd name="adj" fmla="val 10000"/>
          </a:avLst>
        </a:prstGeom>
        <a:solidFill>
          <a:schemeClr val="accent3">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latin typeface="Times New Roman" panose="02020603050405020304" pitchFamily="18" charset="0"/>
              <a:cs typeface="Times New Roman" panose="02020603050405020304" pitchFamily="18" charset="0"/>
            </a:rPr>
            <a:t>Graduate students:</a:t>
          </a:r>
          <a:r>
            <a:rPr lang="en-IN" sz="2000" kern="1200" dirty="0">
              <a:latin typeface="Times New Roman" panose="02020603050405020304" pitchFamily="18" charset="0"/>
              <a:cs typeface="Times New Roman" panose="02020603050405020304" pitchFamily="18" charset="0"/>
            </a:rPr>
            <a:t> Facilitating research collaborations and professional networking.</a:t>
          </a:r>
          <a:endParaRPr lang="en-US" sz="2000" kern="1200" dirty="0">
            <a:latin typeface="Times New Roman" panose="02020603050405020304" pitchFamily="18" charset="0"/>
            <a:cs typeface="Times New Roman" panose="02020603050405020304" pitchFamily="18" charset="0"/>
          </a:endParaRPr>
        </a:p>
      </dsp:txBody>
      <dsp:txXfrm>
        <a:off x="1214967" y="2387211"/>
        <a:ext cx="5837017" cy="939174"/>
      </dsp:txXfrm>
    </dsp:sp>
    <dsp:sp modelId="{56BC614E-500F-499A-A47F-117F51EAB05C}">
      <dsp:nvSpPr>
        <dsp:cNvPr id="0" name=""/>
        <dsp:cNvSpPr/>
      </dsp:nvSpPr>
      <dsp:spPr>
        <a:xfrm>
          <a:off x="1783080" y="3536987"/>
          <a:ext cx="7132320" cy="997612"/>
        </a:xfrm>
        <a:prstGeom prst="roundRect">
          <a:avLst>
            <a:gd name="adj" fmla="val 1000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latin typeface="Times New Roman" panose="02020603050405020304" pitchFamily="18" charset="0"/>
              <a:cs typeface="Times New Roman" panose="02020603050405020304" pitchFamily="18" charset="0"/>
            </a:rPr>
            <a:t>International students:</a:t>
          </a:r>
          <a:r>
            <a:rPr lang="en-IN" sz="2000" kern="1200" dirty="0">
              <a:latin typeface="Times New Roman" panose="02020603050405020304" pitchFamily="18" charset="0"/>
              <a:cs typeface="Times New Roman" panose="02020603050405020304" pitchFamily="18" charset="0"/>
            </a:rPr>
            <a:t> Offering cultural exchange, language support, and academic adjustment assistance.</a:t>
          </a:r>
          <a:endParaRPr lang="en-US" sz="2000" kern="1200" dirty="0">
            <a:latin typeface="Times New Roman" panose="02020603050405020304" pitchFamily="18" charset="0"/>
            <a:cs typeface="Times New Roman" panose="02020603050405020304" pitchFamily="18" charset="0"/>
          </a:endParaRPr>
        </a:p>
      </dsp:txBody>
      <dsp:txXfrm>
        <a:off x="1812299" y="3566206"/>
        <a:ext cx="5828102" cy="939174"/>
      </dsp:txXfrm>
    </dsp:sp>
    <dsp:sp modelId="{70BB73D1-CEA4-43CF-8881-453EEC6B7A9D}">
      <dsp:nvSpPr>
        <dsp:cNvPr id="0" name=""/>
        <dsp:cNvSpPr/>
      </dsp:nvSpPr>
      <dsp:spPr>
        <a:xfrm>
          <a:off x="6483872" y="764080"/>
          <a:ext cx="648447" cy="648447"/>
        </a:xfrm>
        <a:prstGeom prst="downArrow">
          <a:avLst>
            <a:gd name="adj1" fmla="val 55000"/>
            <a:gd name="adj2" fmla="val 45000"/>
          </a:avLst>
        </a:prstGeom>
        <a:solidFill>
          <a:schemeClr val="accent3">
            <a:lumMod val="75000"/>
            <a:alpha val="9000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6629773" y="764080"/>
        <a:ext cx="356645" cy="487956"/>
      </dsp:txXfrm>
    </dsp:sp>
    <dsp:sp modelId="{F7DA73F9-241C-46F2-A010-7BA23BEE69BA}">
      <dsp:nvSpPr>
        <dsp:cNvPr id="0" name=""/>
        <dsp:cNvSpPr/>
      </dsp:nvSpPr>
      <dsp:spPr>
        <a:xfrm>
          <a:off x="7081204" y="1943076"/>
          <a:ext cx="648447" cy="648447"/>
        </a:xfrm>
        <a:prstGeom prst="downArrow">
          <a:avLst>
            <a:gd name="adj1" fmla="val 55000"/>
            <a:gd name="adj2" fmla="val 45000"/>
          </a:avLst>
        </a:prstGeom>
        <a:solidFill>
          <a:schemeClr val="accent3">
            <a:lumMod val="75000"/>
            <a:alpha val="9000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7227105" y="1943076"/>
        <a:ext cx="356645" cy="487956"/>
      </dsp:txXfrm>
    </dsp:sp>
    <dsp:sp modelId="{0FD45618-FAC1-4E12-8B84-958E6C446BEC}">
      <dsp:nvSpPr>
        <dsp:cNvPr id="0" name=""/>
        <dsp:cNvSpPr/>
      </dsp:nvSpPr>
      <dsp:spPr>
        <a:xfrm>
          <a:off x="7669620" y="3122072"/>
          <a:ext cx="648447" cy="648447"/>
        </a:xfrm>
        <a:prstGeom prst="downArrow">
          <a:avLst>
            <a:gd name="adj1" fmla="val 55000"/>
            <a:gd name="adj2" fmla="val 45000"/>
          </a:avLst>
        </a:prstGeom>
        <a:solidFill>
          <a:schemeClr val="accent3">
            <a:lumMod val="75000"/>
            <a:alpha val="9000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815521" y="3122072"/>
        <a:ext cx="356645" cy="4879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CFAE5-ADF6-4A84-8EA5-0D21F6BA36C9}" type="datetimeFigureOut">
              <a:rPr lang="en-IN" smtClean="0"/>
              <a:t>09-12-2024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35D675-1F46-4B87-A5F8-67DB0C31E211}" type="slidenum">
              <a:rPr lang="en-IN" smtClean="0"/>
              <a:t>‹#›</a:t>
            </a:fld>
            <a:endParaRPr lang="en-IN"/>
          </a:p>
        </p:txBody>
      </p:sp>
    </p:spTree>
    <p:extLst>
      <p:ext uri="{BB962C8B-B14F-4D97-AF65-F5344CB8AC3E}">
        <p14:creationId xmlns:p14="http://schemas.microsoft.com/office/powerpoint/2010/main" val="3763622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F7CE75-2696-426B-A7C6-7629D8CF2437}" type="datetime1">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2675972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B228FF-BE53-47F7-B430-409A097CA437}" type="datetime1">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269775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065DF8-C87B-4AA2-B81E-F9B41C3DE973}" type="datetime1">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193EE77-AAE2-43CD-9ABE-9DB80FB4FF8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44965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3031343-E99C-4C22-AAE8-C343A811CECF}" type="datetime1">
              <a:rPr lang="en-IN" smtClean="0"/>
              <a:t>09-12-2024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2787278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65CDC9B-DBC7-4258-BEB9-733492353AF9}" type="datetime1">
              <a:rPr lang="en-IN" smtClean="0"/>
              <a:t>09-12-2024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193EE77-AAE2-43CD-9ABE-9DB80FB4FF8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15122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A3C6488-E703-4AFF-AB60-B11F0E50C7BC}" type="datetime1">
              <a:rPr lang="en-IN" smtClean="0"/>
              <a:t>09-12-2024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127311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63479-18BA-4E37-9716-A08D210E9EC7}" type="datetime1">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2535254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6F7E75-1528-41FC-88CA-CFEB217670A5}" type="datetime1">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273855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rmAutofit/>
          </a:bodyPr>
          <a:lstStyle>
            <a:lvl1pPr>
              <a:defRPr sz="40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normAutofit/>
          </a:bodyPr>
          <a:lstStyle>
            <a:lvl1pPr>
              <a:defRPr sz="2400">
                <a:latin typeface="Times New Roman" panose="02020603050405020304" pitchFamily="18" charset="0"/>
                <a:cs typeface="Times New Roman" panose="02020603050405020304" pitchFamily="18" charset="0"/>
              </a:defRPr>
            </a:lvl1pPr>
            <a:lvl2pPr>
              <a:defRPr sz="2000">
                <a:latin typeface="Times New Roman" panose="02020603050405020304" pitchFamily="18" charset="0"/>
                <a:cs typeface="Times New Roman" panose="02020603050405020304" pitchFamily="18" charset="0"/>
              </a:defRPr>
            </a:lvl2pPr>
            <a:lvl3pPr>
              <a:defRPr sz="16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28F0E0-2234-4197-A558-6EA21AC7A0A0}" type="datetime1">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userDrawn="1"/>
        </p:nvSpPr>
        <p:spPr bwMode="auto">
          <a:xfrm rot="10800000" flipV="1">
            <a:off x="10587856" y="6247184"/>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11222029" y="6338155"/>
            <a:ext cx="779767" cy="365125"/>
          </a:xfrm>
        </p:spPr>
        <p:txBody>
          <a:bodyPr/>
          <a:lstStyle>
            <a:lvl1pPr>
              <a:defRPr>
                <a:solidFill>
                  <a:schemeClr val="bg1"/>
                </a:solidFill>
              </a:defRPr>
            </a:lvl1pPr>
          </a:lstStyle>
          <a:p>
            <a:fld id="{A575ECA5-96F4-415B-9B7B-F5BEE4B08E09}" type="slidenum">
              <a:rPr lang="en-IN" smtClean="0"/>
              <a:pPr/>
              <a:t>‹#›</a:t>
            </a:fld>
            <a:endParaRPr lang="en-IN" dirty="0"/>
          </a:p>
        </p:txBody>
      </p:sp>
      <p:pic>
        <p:nvPicPr>
          <p:cNvPr id="9" name="Picture 8">
            <a:extLst>
              <a:ext uri="{FF2B5EF4-FFF2-40B4-BE49-F238E27FC236}">
                <a16:creationId xmlns:a16="http://schemas.microsoft.com/office/drawing/2014/main" id="{4D4E0AF9-0CD7-865F-F584-E7F93A8852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10" y="0"/>
            <a:ext cx="1457325" cy="1243013"/>
          </a:xfrm>
          <a:prstGeom prst="rect">
            <a:avLst/>
          </a:prstGeom>
        </p:spPr>
      </p:pic>
      <p:pic>
        <p:nvPicPr>
          <p:cNvPr id="11" name="Picture 10">
            <a:extLst>
              <a:ext uri="{FF2B5EF4-FFF2-40B4-BE49-F238E27FC236}">
                <a16:creationId xmlns:a16="http://schemas.microsoft.com/office/drawing/2014/main" id="{6642BC9D-E099-1948-3435-FFC2468E3B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03395" y="-394223"/>
            <a:ext cx="1017037" cy="1808066"/>
          </a:xfrm>
          <a:prstGeom prst="rect">
            <a:avLst/>
          </a:prstGeom>
        </p:spPr>
      </p:pic>
    </p:spTree>
    <p:extLst>
      <p:ext uri="{BB962C8B-B14F-4D97-AF65-F5344CB8AC3E}">
        <p14:creationId xmlns:p14="http://schemas.microsoft.com/office/powerpoint/2010/main" val="3684865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133316-F1D2-4CFB-B3A8-36FF84D60DC1}" type="datetime1">
              <a:rPr lang="en-IN" smtClean="0"/>
              <a:t>09-12-2024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2693941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EDD2DD-462B-4CBA-AA0A-8301F8EE9842}" type="datetime1">
              <a:rPr lang="en-IN" smtClean="0"/>
              <a:t>09-12-2024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85902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6F0FB0-DEC5-44F8-B224-7DEA76B58BCE}" type="datetime1">
              <a:rPr lang="en-IN" smtClean="0"/>
              <a:t>09-12-2024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1225132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2151C4-12AA-486A-8A73-FD7CDFC9A495}" type="datetime1">
              <a:rPr lang="en-IN" smtClean="0"/>
              <a:t>09-12-2024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49289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64A1EF-1C77-4320-9664-16BFC03E4F4D}" type="datetime1">
              <a:rPr lang="en-IN" smtClean="0"/>
              <a:t>09-12-2024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1311484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01BE58-E9FD-47D2-91AC-7CE0251A25B2}" type="datetime1">
              <a:rPr lang="en-IN" smtClean="0"/>
              <a:t>09-12-2024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2428767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071803-78DB-4882-8A70-E311DA0EF9FC}" type="datetime1">
              <a:rPr lang="en-IN" smtClean="0"/>
              <a:t>09-12-2024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193EE77-AAE2-43CD-9ABE-9DB80FB4FF84}" type="slidenum">
              <a:rPr lang="en-IN" smtClean="0"/>
              <a:t>‹#›</a:t>
            </a:fld>
            <a:endParaRPr lang="en-IN"/>
          </a:p>
        </p:txBody>
      </p:sp>
    </p:spTree>
    <p:extLst>
      <p:ext uri="{BB962C8B-B14F-4D97-AF65-F5344CB8AC3E}">
        <p14:creationId xmlns:p14="http://schemas.microsoft.com/office/powerpoint/2010/main" val="766961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F858841-AB6D-42AC-A9E1-E0D97A1068DD}" type="datetime1">
              <a:rPr lang="en-IN" smtClean="0"/>
              <a:t>09-12-2024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193EE77-AAE2-43CD-9ABE-9DB80FB4FF84}" type="slidenum">
              <a:rPr lang="en-IN" smtClean="0"/>
              <a:t>‹#›</a:t>
            </a:fld>
            <a:endParaRPr lang="en-IN"/>
          </a:p>
        </p:txBody>
      </p:sp>
    </p:spTree>
    <p:extLst>
      <p:ext uri="{BB962C8B-B14F-4D97-AF65-F5344CB8AC3E}">
        <p14:creationId xmlns:p14="http://schemas.microsoft.com/office/powerpoint/2010/main" val="114260593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3.xml"/><Relationship Id="rId7" Type="http://schemas.openxmlformats.org/officeDocument/2006/relationships/image" Target="../media/image2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microsoft.com/office/2007/relationships/hdphoto" Target="../media/hdphoto2.wdp"/><Relationship Id="rId4" Type="http://schemas.openxmlformats.org/officeDocument/2006/relationships/diagramQuickStyle" Target="../diagrams/quickStyle3.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hyperlink" Target="https://freepngimg.com/png/70804-mobile-app-creative-terminal-application-computer-technology" TargetMode="External"/><Relationship Id="rId3" Type="http://schemas.openxmlformats.org/officeDocument/2006/relationships/diagramLayout" Target="../diagrams/layout4.xml"/><Relationship Id="rId7" Type="http://schemas.openxmlformats.org/officeDocument/2006/relationships/image" Target="../media/image2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book-education-books-reference-25155/"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xhere.com/de/photo/1459389"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www.flickr.com/photos/lausatpsu/6902264746"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E13-AF13-FE84-B59A-88C7FF0DDD90}"/>
              </a:ext>
            </a:extLst>
          </p:cNvPr>
          <p:cNvSpPr>
            <a:spLocks noGrp="1"/>
          </p:cNvSpPr>
          <p:nvPr>
            <p:ph type="ctrTitle"/>
          </p:nvPr>
        </p:nvSpPr>
        <p:spPr>
          <a:xfrm>
            <a:off x="1216058" y="-244673"/>
            <a:ext cx="9280962" cy="3383289"/>
          </a:xfrm>
        </p:spPr>
        <p:txBody>
          <a:bodyPr>
            <a:normAutofit fontScale="90000"/>
          </a:bodyPr>
          <a:lstStyle/>
          <a:p>
            <a:pPr algn="ct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r>
              <a:rPr lang="en-IN" sz="3100" dirty="0">
                <a:latin typeface="Times New Roman" panose="02020603050405020304" pitchFamily="18" charset="0"/>
                <a:cs typeface="Times New Roman" panose="02020603050405020304" pitchFamily="18" charset="0"/>
              </a:rPr>
              <a:t>Synopsis Presentation</a:t>
            </a:r>
            <a:br>
              <a:rPr lang="en-IN" sz="3100" dirty="0">
                <a:latin typeface="Times New Roman" panose="02020603050405020304" pitchFamily="18" charset="0"/>
                <a:cs typeface="Times New Roman" panose="02020603050405020304" pitchFamily="18" charset="0"/>
              </a:rPr>
            </a:br>
            <a:r>
              <a:rPr lang="en-IN" sz="3100" dirty="0">
                <a:latin typeface="Times New Roman" panose="02020603050405020304" pitchFamily="18" charset="0"/>
                <a:cs typeface="Times New Roman" panose="02020603050405020304" pitchFamily="18" charset="0"/>
              </a:rPr>
              <a:t>on </a:t>
            </a:r>
            <a:br>
              <a:rPr lang="en-IN" dirty="0">
                <a:latin typeface="Times New Roman" panose="02020603050405020304" pitchFamily="18" charset="0"/>
                <a:cs typeface="Times New Roman" panose="02020603050405020304" pitchFamily="18" charset="0"/>
              </a:rPr>
            </a:br>
            <a:br>
              <a:rPr lang="en-IN" sz="1800" b="1" i="1" kern="100" dirty="0">
                <a:solidFill>
                  <a:srgbClr val="000000"/>
                </a:solidFill>
                <a:effectLst/>
                <a:latin typeface="Times New Roman" panose="02020603050405020304" pitchFamily="18" charset="0"/>
                <a:ea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4B09E56-A5E9-0BDC-98BD-DDD921DCD7E1}"/>
              </a:ext>
            </a:extLst>
          </p:cNvPr>
          <p:cNvSpPr>
            <a:spLocks noGrp="1"/>
          </p:cNvSpPr>
          <p:nvPr>
            <p:ph type="subTitle" idx="1"/>
          </p:nvPr>
        </p:nvSpPr>
        <p:spPr>
          <a:xfrm>
            <a:off x="1842053" y="2196445"/>
            <a:ext cx="9612864" cy="4582043"/>
          </a:xfrm>
        </p:spPr>
        <p:txBody>
          <a:bodyPr>
            <a:normAutofit fontScale="85000" lnSpcReduction="10000"/>
          </a:bodyPr>
          <a:lstStyle/>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sz="2100" b="1" dirty="0">
                <a:latin typeface="Times New Roman" panose="02020603050405020304" pitchFamily="18" charset="0"/>
                <a:cs typeface="Times New Roman" panose="02020603050405020304" pitchFamily="18" charset="0"/>
              </a:rPr>
              <a:t>Guided By:</a:t>
            </a:r>
            <a:r>
              <a:rPr lang="en-IN" sz="2100" dirty="0">
                <a:latin typeface="Times New Roman" panose="02020603050405020304" pitchFamily="18" charset="0"/>
                <a:cs typeface="Times New Roman" panose="02020603050405020304" pitchFamily="18" charset="0"/>
              </a:rPr>
              <a:t>											     </a:t>
            </a:r>
            <a:r>
              <a:rPr lang="en-IN" sz="2100" b="1" dirty="0">
                <a:latin typeface="Times New Roman" panose="02020603050405020304" pitchFamily="18" charset="0"/>
                <a:cs typeface="Times New Roman" panose="02020603050405020304" pitchFamily="18" charset="0"/>
              </a:rPr>
              <a:t>Presented By:</a:t>
            </a:r>
          </a:p>
          <a:p>
            <a:r>
              <a:rPr lang="en-IN" sz="2100" dirty="0">
                <a:latin typeface="Times New Roman" panose="02020603050405020304" pitchFamily="18" charset="0"/>
                <a:cs typeface="Times New Roman" panose="02020603050405020304" pitchFamily="18" charset="0"/>
              </a:rPr>
              <a:t>Prof. </a:t>
            </a:r>
            <a:r>
              <a:rPr lang="en-IN"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Kapil Sahu</a:t>
            </a:r>
            <a:r>
              <a:rPr lang="en-IN" sz="2100" dirty="0">
                <a:latin typeface="Times New Roman" panose="02020603050405020304" pitchFamily="18" charset="0"/>
                <a:cs typeface="Times New Roman" panose="02020603050405020304" pitchFamily="18" charset="0"/>
              </a:rPr>
              <a:t>						                                     </a:t>
            </a:r>
            <a:r>
              <a:rPr lang="en-IN"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Saloni Jain (0827IT221128) </a:t>
            </a:r>
            <a:endParaRPr lang="en-IN" sz="2100" dirty="0">
              <a:latin typeface="Times New Roman" panose="02020603050405020304" pitchFamily="18" charset="0"/>
              <a:cs typeface="Times New Roman" panose="02020603050405020304" pitchFamily="18" charset="0"/>
            </a:endParaRPr>
          </a:p>
          <a:p>
            <a:r>
              <a:rPr lang="en-IN" sz="2100" dirty="0">
                <a:latin typeface="Times New Roman" panose="02020603050405020304" pitchFamily="18" charset="0"/>
                <a:cs typeface="Times New Roman" panose="02020603050405020304" pitchFamily="18" charset="0"/>
              </a:rPr>
              <a:t>		                                                                                             </a:t>
            </a:r>
            <a:r>
              <a:rPr lang="en-IN" sz="21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Riddhi Pathak (0827IT221120) </a:t>
            </a:r>
            <a:endParaRPr lang="en-IN" sz="2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2100" dirty="0">
                <a:latin typeface="Times New Roman" panose="02020603050405020304" pitchFamily="18" charset="0"/>
                <a:cs typeface="Times New Roman" panose="02020603050405020304" pitchFamily="18" charset="0"/>
              </a:rPr>
              <a:t>                                                                                                             </a:t>
            </a:r>
            <a:r>
              <a:rPr lang="en-IN" sz="21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Sakshi Pandya (0827IT221127) </a:t>
            </a:r>
          </a:p>
          <a:p>
            <a:r>
              <a:rPr lang="en-IN" sz="2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Shivani </a:t>
            </a:r>
            <a:r>
              <a:rPr lang="en-IN" sz="2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Bafna</a:t>
            </a:r>
            <a:r>
              <a:rPr lang="en-IN"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(0827IT233D09) </a:t>
            </a:r>
            <a:endParaRPr lang="en-IN" sz="2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9BC312B-2F58-B7DE-00D2-0142F8801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059" y="-354166"/>
            <a:ext cx="1175716" cy="2090162"/>
          </a:xfrm>
          <a:prstGeom prst="rect">
            <a:avLst/>
          </a:prstGeom>
        </p:spPr>
      </p:pic>
      <p:pic>
        <p:nvPicPr>
          <p:cNvPr id="9" name="Picture 8">
            <a:extLst>
              <a:ext uri="{FF2B5EF4-FFF2-40B4-BE49-F238E27FC236}">
                <a16:creationId xmlns:a16="http://schemas.microsoft.com/office/drawing/2014/main" id="{145F9EF6-DBB5-9291-78C0-1BD5FCF2C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75" y="0"/>
            <a:ext cx="1620078" cy="1381831"/>
          </a:xfrm>
          <a:prstGeom prst="rect">
            <a:avLst/>
          </a:prstGeom>
        </p:spPr>
      </p:pic>
      <p:pic>
        <p:nvPicPr>
          <p:cNvPr id="6" name="Picture 5" descr="A green logo with text">
            <a:extLst>
              <a:ext uri="{FF2B5EF4-FFF2-40B4-BE49-F238E27FC236}">
                <a16:creationId xmlns:a16="http://schemas.microsoft.com/office/drawing/2014/main" id="{61DFAA40-506D-7345-893D-03C60CC6B9B4}"/>
              </a:ext>
            </a:extLst>
          </p:cNvPr>
          <p:cNvPicPr>
            <a:picLocks noChangeAspect="1"/>
          </p:cNvPicPr>
          <p:nvPr/>
        </p:nvPicPr>
        <p:blipFill>
          <a:blip r:embed="rId4">
            <a:extLst>
              <a:ext uri="{28A0092B-C50C-407E-A947-70E740481C1C}">
                <a14:useLocalDpi xmlns:a14="http://schemas.microsoft.com/office/drawing/2010/main" val="0"/>
              </a:ext>
            </a:extLst>
          </a:blip>
          <a:srcRect t="12954" b="25065"/>
          <a:stretch/>
        </p:blipFill>
        <p:spPr>
          <a:xfrm>
            <a:off x="3299254" y="1495167"/>
            <a:ext cx="5226908" cy="2224217"/>
          </a:xfrm>
          <a:prstGeom prst="rect">
            <a:avLst/>
          </a:prstGeom>
        </p:spPr>
      </p:pic>
    </p:spTree>
    <p:extLst>
      <p:ext uri="{BB962C8B-B14F-4D97-AF65-F5344CB8AC3E}">
        <p14:creationId xmlns:p14="http://schemas.microsoft.com/office/powerpoint/2010/main" val="4172270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28A745FD-331E-9CBF-3013-B739F2174F29}"/>
              </a:ext>
            </a:extLst>
          </p:cNvPr>
          <p:cNvGraphicFramePr>
            <a:graphicFrameLocks noGrp="1"/>
          </p:cNvGraphicFramePr>
          <p:nvPr>
            <p:ph idx="1"/>
            <p:extLst>
              <p:ext uri="{D42A27DB-BD31-4B8C-83A1-F6EECF244321}">
                <p14:modId xmlns:p14="http://schemas.microsoft.com/office/powerpoint/2010/main" val="2884302427"/>
              </p:ext>
            </p:extLst>
          </p:nvPr>
        </p:nvGraphicFramePr>
        <p:xfrm>
          <a:off x="587662" y="1149177"/>
          <a:ext cx="11604338" cy="4905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B05DD90-3A03-1E63-4AD6-B6D9524845CA}"/>
              </a:ext>
            </a:extLst>
          </p:cNvPr>
          <p:cNvSpPr>
            <a:spLocks noGrp="1"/>
          </p:cNvSpPr>
          <p:nvPr>
            <p:ph type="sldNum" sz="quarter" idx="12"/>
          </p:nvPr>
        </p:nvSpPr>
        <p:spPr/>
        <p:txBody>
          <a:bodyPr/>
          <a:lstStyle/>
          <a:p>
            <a:fld id="{A575ECA5-96F4-415B-9B7B-F5BEE4B08E09}" type="slidenum">
              <a:rPr lang="en-IN" smtClean="0"/>
              <a:pPr/>
              <a:t>10</a:t>
            </a:fld>
            <a:endParaRPr lang="en-IN" dirty="0"/>
          </a:p>
        </p:txBody>
      </p:sp>
      <p:pic>
        <p:nvPicPr>
          <p:cNvPr id="7" name="Picture 6" descr="Metal cogwheel">
            <a:extLst>
              <a:ext uri="{FF2B5EF4-FFF2-40B4-BE49-F238E27FC236}">
                <a16:creationId xmlns:a16="http://schemas.microsoft.com/office/drawing/2014/main" id="{74E0DC36-357D-10A0-C2A7-ED754FAF547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214970" y="1526094"/>
            <a:ext cx="2014117" cy="2014117"/>
          </a:xfrm>
          <a:prstGeom prst="rect">
            <a:avLst/>
          </a:prstGeom>
        </p:spPr>
      </p:pic>
      <p:pic>
        <p:nvPicPr>
          <p:cNvPr id="9" name="Picture 8" descr="A robot with a face">
            <a:extLst>
              <a:ext uri="{FF2B5EF4-FFF2-40B4-BE49-F238E27FC236}">
                <a16:creationId xmlns:a16="http://schemas.microsoft.com/office/drawing/2014/main" id="{2EDF4614-C192-6A51-5CE4-1E7D828663A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591500" y="4122625"/>
            <a:ext cx="2619044" cy="1833331"/>
          </a:xfrm>
          <a:prstGeom prst="rect">
            <a:avLst/>
          </a:prstGeom>
        </p:spPr>
      </p:pic>
    </p:spTree>
    <p:extLst>
      <p:ext uri="{BB962C8B-B14F-4D97-AF65-F5344CB8AC3E}">
        <p14:creationId xmlns:p14="http://schemas.microsoft.com/office/powerpoint/2010/main" val="3488500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DBF2-8E9B-B5CB-CD3B-77256299D7E2}"/>
              </a:ext>
            </a:extLst>
          </p:cNvPr>
          <p:cNvSpPr>
            <a:spLocks noGrp="1"/>
          </p:cNvSpPr>
          <p:nvPr>
            <p:ph type="title"/>
          </p:nvPr>
        </p:nvSpPr>
        <p:spPr>
          <a:xfrm>
            <a:off x="2049228" y="302506"/>
            <a:ext cx="8911687" cy="1280890"/>
          </a:xfrm>
        </p:spPr>
        <p:txBody>
          <a:bodyPr>
            <a:normAutofit/>
          </a:bodyPr>
          <a:lstStyle/>
          <a:p>
            <a:r>
              <a:rPr lang="en-IN" sz="4400" b="1" dirty="0"/>
              <a:t>7. Applications</a:t>
            </a:r>
          </a:p>
        </p:txBody>
      </p:sp>
      <p:graphicFrame>
        <p:nvGraphicFramePr>
          <p:cNvPr id="7" name="Content Placeholder 2">
            <a:extLst>
              <a:ext uri="{FF2B5EF4-FFF2-40B4-BE49-F238E27FC236}">
                <a16:creationId xmlns:a16="http://schemas.microsoft.com/office/drawing/2014/main" id="{EFAFABC9-47A2-CE35-056C-6EEC7C901038}"/>
              </a:ext>
            </a:extLst>
          </p:cNvPr>
          <p:cNvGraphicFramePr>
            <a:graphicFrameLocks noGrp="1"/>
          </p:cNvGraphicFramePr>
          <p:nvPr>
            <p:ph idx="1"/>
            <p:extLst>
              <p:ext uri="{D42A27DB-BD31-4B8C-83A1-F6EECF244321}">
                <p14:modId xmlns:p14="http://schemas.microsoft.com/office/powerpoint/2010/main" val="1129151811"/>
              </p:ext>
            </p:extLst>
          </p:nvPr>
        </p:nvGraphicFramePr>
        <p:xfrm>
          <a:off x="3086396" y="1583396"/>
          <a:ext cx="8915400" cy="453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B05DD90-3A03-1E63-4AD6-B6D9524845CA}"/>
              </a:ext>
            </a:extLst>
          </p:cNvPr>
          <p:cNvSpPr>
            <a:spLocks noGrp="1"/>
          </p:cNvSpPr>
          <p:nvPr>
            <p:ph type="sldNum" sz="quarter" idx="12"/>
          </p:nvPr>
        </p:nvSpPr>
        <p:spPr/>
        <p:txBody>
          <a:bodyPr/>
          <a:lstStyle/>
          <a:p>
            <a:fld id="{A575ECA5-96F4-415B-9B7B-F5BEE4B08E09}" type="slidenum">
              <a:rPr lang="en-IN" smtClean="0"/>
              <a:pPr/>
              <a:t>11</a:t>
            </a:fld>
            <a:endParaRPr lang="en-IN" dirty="0"/>
          </a:p>
        </p:txBody>
      </p:sp>
      <p:pic>
        <p:nvPicPr>
          <p:cNvPr id="13" name="Picture 12" descr="A cell phone with colorful cubes&#10;&#10;Description automatically generated">
            <a:extLst>
              <a:ext uri="{FF2B5EF4-FFF2-40B4-BE49-F238E27FC236}">
                <a16:creationId xmlns:a16="http://schemas.microsoft.com/office/drawing/2014/main" id="{716F4413-8F40-6CBC-DC8C-09C28848471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0204" y="1583396"/>
            <a:ext cx="3671893" cy="5093531"/>
          </a:xfrm>
          <a:prstGeom prst="rect">
            <a:avLst/>
          </a:prstGeom>
        </p:spPr>
      </p:pic>
    </p:spTree>
    <p:extLst>
      <p:ext uri="{BB962C8B-B14F-4D97-AF65-F5344CB8AC3E}">
        <p14:creationId xmlns:p14="http://schemas.microsoft.com/office/powerpoint/2010/main" val="2061340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DBF2-8E9B-B5CB-CD3B-77256299D7E2}"/>
              </a:ext>
            </a:extLst>
          </p:cNvPr>
          <p:cNvSpPr>
            <a:spLocks noGrp="1"/>
          </p:cNvSpPr>
          <p:nvPr>
            <p:ph type="title"/>
          </p:nvPr>
        </p:nvSpPr>
        <p:spPr>
          <a:xfrm>
            <a:off x="2036871" y="359067"/>
            <a:ext cx="8911687" cy="1280890"/>
          </a:xfrm>
        </p:spPr>
        <p:txBody>
          <a:bodyPr>
            <a:normAutofit/>
          </a:bodyPr>
          <a:lstStyle/>
          <a:p>
            <a:r>
              <a:rPr lang="en-IN" sz="4400" b="1" dirty="0"/>
              <a:t>GitHub Link</a:t>
            </a:r>
          </a:p>
        </p:txBody>
      </p:sp>
      <p:sp>
        <p:nvSpPr>
          <p:cNvPr id="4" name="Slide Number Placeholder 3">
            <a:extLst>
              <a:ext uri="{FF2B5EF4-FFF2-40B4-BE49-F238E27FC236}">
                <a16:creationId xmlns:a16="http://schemas.microsoft.com/office/drawing/2014/main" id="{2B05DD90-3A03-1E63-4AD6-B6D9524845CA}"/>
              </a:ext>
            </a:extLst>
          </p:cNvPr>
          <p:cNvSpPr>
            <a:spLocks noGrp="1"/>
          </p:cNvSpPr>
          <p:nvPr>
            <p:ph type="sldNum" sz="quarter" idx="12"/>
          </p:nvPr>
        </p:nvSpPr>
        <p:spPr/>
        <p:txBody>
          <a:bodyPr/>
          <a:lstStyle/>
          <a:p>
            <a:fld id="{A575ECA5-96F4-415B-9B7B-F5BEE4B08E09}" type="slidenum">
              <a:rPr lang="en-IN" smtClean="0"/>
              <a:pPr/>
              <a:t>12</a:t>
            </a:fld>
            <a:endParaRPr lang="en-IN" dirty="0"/>
          </a:p>
        </p:txBody>
      </p:sp>
      <p:pic>
        <p:nvPicPr>
          <p:cNvPr id="7" name="Graphic 6" descr="Link with solid fill">
            <a:extLst>
              <a:ext uri="{FF2B5EF4-FFF2-40B4-BE49-F238E27FC236}">
                <a16:creationId xmlns:a16="http://schemas.microsoft.com/office/drawing/2014/main" id="{EBBF63B0-9C0B-C69B-7EE9-C3D8A0D471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771002" y="1812037"/>
            <a:ext cx="3451027" cy="3451027"/>
          </a:xfrm>
          <a:prstGeom prst="rect">
            <a:avLst/>
          </a:prstGeom>
        </p:spPr>
      </p:pic>
      <p:sp>
        <p:nvSpPr>
          <p:cNvPr id="5" name="Content Placeholder 4">
            <a:extLst>
              <a:ext uri="{FF2B5EF4-FFF2-40B4-BE49-F238E27FC236}">
                <a16:creationId xmlns:a16="http://schemas.microsoft.com/office/drawing/2014/main" id="{DB21A441-2BBD-6B10-77C7-569FA8C63CD1}"/>
              </a:ext>
            </a:extLst>
          </p:cNvPr>
          <p:cNvSpPr>
            <a:spLocks noGrp="1"/>
          </p:cNvSpPr>
          <p:nvPr>
            <p:ph idx="1"/>
          </p:nvPr>
        </p:nvSpPr>
        <p:spPr>
          <a:xfrm>
            <a:off x="2306629" y="1648740"/>
            <a:ext cx="8915400" cy="3777622"/>
          </a:xfrm>
        </p:spPr>
        <p:txBody>
          <a:bodyPr/>
          <a:lstStyle/>
          <a:p>
            <a:r>
              <a:rPr lang="en-IN" sz="2400" dirty="0">
                <a:latin typeface="Times New Roman" panose="02020603050405020304" pitchFamily="18" charset="0"/>
                <a:cs typeface="Times New Roman" panose="02020603050405020304" pitchFamily="18" charset="0"/>
              </a:rPr>
              <a:t>https://github.com/Saloni-Jain25/senect</a:t>
            </a:r>
            <a:endParaRPr lang="en-IN" dirty="0"/>
          </a:p>
        </p:txBody>
      </p:sp>
    </p:spTree>
    <p:extLst>
      <p:ext uri="{BB962C8B-B14F-4D97-AF65-F5344CB8AC3E}">
        <p14:creationId xmlns:p14="http://schemas.microsoft.com/office/powerpoint/2010/main" val="210836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DBF2-8E9B-B5CB-CD3B-77256299D7E2}"/>
              </a:ext>
            </a:extLst>
          </p:cNvPr>
          <p:cNvSpPr>
            <a:spLocks noGrp="1"/>
          </p:cNvSpPr>
          <p:nvPr>
            <p:ph type="title"/>
          </p:nvPr>
        </p:nvSpPr>
        <p:spPr>
          <a:xfrm>
            <a:off x="2042985" y="331137"/>
            <a:ext cx="8911687" cy="1280890"/>
          </a:xfrm>
        </p:spPr>
        <p:txBody>
          <a:bodyPr>
            <a:normAutofit/>
          </a:bodyPr>
          <a:lstStyle/>
          <a:p>
            <a:r>
              <a:rPr lang="en-IN" sz="4400" b="1" dirty="0"/>
              <a:t>REFERENCES</a:t>
            </a:r>
          </a:p>
        </p:txBody>
      </p:sp>
      <p:sp>
        <p:nvSpPr>
          <p:cNvPr id="3" name="Content Placeholder 2">
            <a:extLst>
              <a:ext uri="{FF2B5EF4-FFF2-40B4-BE49-F238E27FC236}">
                <a16:creationId xmlns:a16="http://schemas.microsoft.com/office/drawing/2014/main" id="{D609A8C4-4EBE-CD01-32B2-BE69FCAB26EC}"/>
              </a:ext>
            </a:extLst>
          </p:cNvPr>
          <p:cNvSpPr>
            <a:spLocks noGrp="1"/>
          </p:cNvSpPr>
          <p:nvPr>
            <p:ph idx="1"/>
          </p:nvPr>
        </p:nvSpPr>
        <p:spPr>
          <a:xfrm>
            <a:off x="2164084" y="1612027"/>
            <a:ext cx="6496698" cy="4315837"/>
          </a:xfrm>
        </p:spPr>
        <p:txBody>
          <a:bodyPr>
            <a:normAutofit fontScale="92500" lnSpcReduction="20000"/>
          </a:bodyPr>
          <a:lstStyle/>
          <a:p>
            <a:r>
              <a:rPr lang="en-IN" sz="2800" kern="100" dirty="0">
                <a:solidFill>
                  <a:srgbClr val="000000"/>
                </a:solidFill>
                <a:effectLst/>
                <a:latin typeface="Times New Roman" panose="02020603050405020304" pitchFamily="18" charset="0"/>
                <a:ea typeface="Times New Roman" panose="02020603050405020304" pitchFamily="18" charset="0"/>
              </a:rPr>
              <a:t>LinkedIn</a:t>
            </a:r>
            <a:endParaRPr lang="en-IN" sz="2800" kern="100" dirty="0">
              <a:solidFill>
                <a:srgbClr val="000000"/>
              </a:solidFill>
              <a:effectLst/>
              <a:latin typeface="Calibri" panose="020F0502020204030204" pitchFamily="34" charset="0"/>
              <a:ea typeface="Calibri" panose="020F0502020204030204" pitchFamily="34" charset="0"/>
            </a:endParaRPr>
          </a:p>
          <a:p>
            <a:r>
              <a:rPr lang="en-IN" sz="2800" kern="100" dirty="0">
                <a:solidFill>
                  <a:srgbClr val="000000"/>
                </a:solidFill>
                <a:effectLst/>
                <a:latin typeface="Times New Roman" panose="02020603050405020304" pitchFamily="18" charset="0"/>
                <a:ea typeface="Calibri" panose="020F0502020204030204" pitchFamily="34" charset="0"/>
              </a:rPr>
              <a:t>“The Impact of Mentorship on Student Success" by J. M. Jenkins and A. M. Johnson (Journal of Educational Research, 2017)</a:t>
            </a:r>
            <a:endParaRPr lang="en-IN" sz="2800" kern="100" dirty="0">
              <a:solidFill>
                <a:srgbClr val="000000"/>
              </a:solidFill>
              <a:effectLst/>
              <a:latin typeface="Calibri" panose="020F0502020204030204" pitchFamily="34" charset="0"/>
              <a:ea typeface="Calibri" panose="020F0502020204030204" pitchFamily="34" charset="0"/>
            </a:endParaRPr>
          </a:p>
          <a:p>
            <a:r>
              <a:rPr lang="en-IN" sz="2800" kern="100" dirty="0">
                <a:solidFill>
                  <a:srgbClr val="000000"/>
                </a:solidFill>
                <a:effectLst/>
                <a:latin typeface="Times New Roman" panose="02020603050405020304" pitchFamily="18" charset="0"/>
                <a:ea typeface="Calibri" panose="020F0502020204030204" pitchFamily="34" charset="0"/>
              </a:rPr>
              <a:t>“Online Communities and Social Media" by A. M. O’Reilly and P. M. Leonardi (Stanford University Press, 2016)</a:t>
            </a:r>
            <a:endParaRPr lang="en-IN" sz="2800" kern="100" dirty="0">
              <a:solidFill>
                <a:srgbClr val="000000"/>
              </a:solidFill>
              <a:effectLst/>
              <a:latin typeface="Calibri" panose="020F0502020204030204" pitchFamily="34" charset="0"/>
              <a:ea typeface="Calibri" panose="020F0502020204030204" pitchFamily="34" charset="0"/>
            </a:endParaRPr>
          </a:p>
          <a:p>
            <a:r>
              <a:rPr lang="en-IN" sz="2800" kern="100" dirty="0">
                <a:solidFill>
                  <a:srgbClr val="000000"/>
                </a:solidFill>
                <a:effectLst/>
                <a:latin typeface="Times New Roman" panose="02020603050405020304" pitchFamily="18" charset="0"/>
                <a:ea typeface="Calibri" panose="020F0502020204030204" pitchFamily="34" charset="0"/>
              </a:rPr>
              <a:t>Designing Effective Mentorship Programs" by J. M. Jenkins et al. (Proceedings of the ACM Conference on Human Factors in Computing Systems, 2019)</a:t>
            </a:r>
            <a:endParaRPr lang="en-IN" sz="2800" kern="100" dirty="0">
              <a:solidFill>
                <a:srgbClr val="000000"/>
              </a:solidFill>
              <a:effectLst/>
              <a:latin typeface="Calibri" panose="020F0502020204030204" pitchFamily="34" charset="0"/>
              <a:ea typeface="Calibri" panose="020F0502020204030204" pitchFamily="34" charset="0"/>
            </a:endParaRPr>
          </a:p>
          <a:p>
            <a:endParaRPr lang="en-IN" dirty="0"/>
          </a:p>
          <a:p>
            <a:endParaRPr lang="en-IN" dirty="0"/>
          </a:p>
        </p:txBody>
      </p:sp>
      <p:sp>
        <p:nvSpPr>
          <p:cNvPr id="4" name="Slide Number Placeholder 3">
            <a:extLst>
              <a:ext uri="{FF2B5EF4-FFF2-40B4-BE49-F238E27FC236}">
                <a16:creationId xmlns:a16="http://schemas.microsoft.com/office/drawing/2014/main" id="{2B05DD90-3A03-1E63-4AD6-B6D9524845CA}"/>
              </a:ext>
            </a:extLst>
          </p:cNvPr>
          <p:cNvSpPr>
            <a:spLocks noGrp="1"/>
          </p:cNvSpPr>
          <p:nvPr>
            <p:ph type="sldNum" sz="quarter" idx="12"/>
          </p:nvPr>
        </p:nvSpPr>
        <p:spPr/>
        <p:txBody>
          <a:bodyPr/>
          <a:lstStyle/>
          <a:p>
            <a:fld id="{A575ECA5-96F4-415B-9B7B-F5BEE4B08E09}" type="slidenum">
              <a:rPr lang="en-IN" smtClean="0"/>
              <a:pPr/>
              <a:t>13</a:t>
            </a:fld>
            <a:endParaRPr lang="en-IN" dirty="0"/>
          </a:p>
        </p:txBody>
      </p:sp>
      <p:pic>
        <p:nvPicPr>
          <p:cNvPr id="6" name="Picture 5" descr="A green book with red bookmark">
            <a:extLst>
              <a:ext uri="{FF2B5EF4-FFF2-40B4-BE49-F238E27FC236}">
                <a16:creationId xmlns:a16="http://schemas.microsoft.com/office/drawing/2014/main" id="{FBC93668-A504-7198-D285-6D679EBEE8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72628" y="2002422"/>
            <a:ext cx="3981837" cy="3535046"/>
          </a:xfrm>
          <a:prstGeom prst="rect">
            <a:avLst/>
          </a:prstGeom>
        </p:spPr>
      </p:pic>
    </p:spTree>
    <p:extLst>
      <p:ext uri="{BB962C8B-B14F-4D97-AF65-F5344CB8AC3E}">
        <p14:creationId xmlns:p14="http://schemas.microsoft.com/office/powerpoint/2010/main" val="33497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hand holding a key">
            <a:extLst>
              <a:ext uri="{FF2B5EF4-FFF2-40B4-BE49-F238E27FC236}">
                <a16:creationId xmlns:a16="http://schemas.microsoft.com/office/drawing/2014/main" id="{6E514A36-3E2F-EC63-2BCB-283D357E3722}"/>
              </a:ext>
            </a:extLst>
          </p:cNvPr>
          <p:cNvPicPr>
            <a:picLocks noChangeAspect="1"/>
          </p:cNvPicPr>
          <p:nvPr/>
        </p:nvPicPr>
        <p:blipFill>
          <a:blip r:embed="rId2">
            <a:alphaModFix amt="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E81C9646-E93C-1967-B61B-316EFA0573BF}"/>
              </a:ext>
            </a:extLst>
          </p:cNvPr>
          <p:cNvSpPr>
            <a:spLocks noGrp="1"/>
          </p:cNvSpPr>
          <p:nvPr>
            <p:ph type="sldNum" sz="quarter" idx="12"/>
          </p:nvPr>
        </p:nvSpPr>
        <p:spPr/>
        <p:txBody>
          <a:bodyPr/>
          <a:lstStyle/>
          <a:p>
            <a:fld id="{A575ECA5-96F4-415B-9B7B-F5BEE4B08E09}" type="slidenum">
              <a:rPr lang="en-IN" smtClean="0"/>
              <a:pPr/>
              <a:t>14</a:t>
            </a:fld>
            <a:endParaRPr lang="en-IN" dirty="0"/>
          </a:p>
        </p:txBody>
      </p:sp>
      <p:sp>
        <p:nvSpPr>
          <p:cNvPr id="5" name="Rectangle 4">
            <a:extLst>
              <a:ext uri="{FF2B5EF4-FFF2-40B4-BE49-F238E27FC236}">
                <a16:creationId xmlns:a16="http://schemas.microsoft.com/office/drawing/2014/main" id="{09DA9428-B45B-20BA-B9BF-9EC990C7F486}"/>
              </a:ext>
            </a:extLst>
          </p:cNvPr>
          <p:cNvSpPr/>
          <p:nvPr/>
        </p:nvSpPr>
        <p:spPr>
          <a:xfrm>
            <a:off x="3438062" y="2506364"/>
            <a:ext cx="5315879" cy="1323439"/>
          </a:xfrm>
          <a:prstGeom prst="rect">
            <a:avLst/>
          </a:prstGeom>
          <a:noFill/>
        </p:spPr>
        <p:txBody>
          <a:bodyPr wrap="none" lIns="91440" tIns="45720" rIns="91440" bIns="45720">
            <a:spAutoFit/>
          </a:bodyPr>
          <a:lstStyle/>
          <a:p>
            <a:pPr algn="ctr"/>
            <a:r>
              <a:rPr lang="en-US" sz="8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sp>
        <p:nvSpPr>
          <p:cNvPr id="6" name="Rectangle 5">
            <a:extLst>
              <a:ext uri="{FF2B5EF4-FFF2-40B4-BE49-F238E27FC236}">
                <a16:creationId xmlns:a16="http://schemas.microsoft.com/office/drawing/2014/main" id="{EB405D59-04E2-F173-8396-FFBCDFE0262A}"/>
              </a:ext>
            </a:extLst>
          </p:cNvPr>
          <p:cNvSpPr/>
          <p:nvPr/>
        </p:nvSpPr>
        <p:spPr>
          <a:xfrm>
            <a:off x="4048275" y="5414825"/>
            <a:ext cx="4589719"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Any Queries ? </a:t>
            </a:r>
            <a:endParaRPr lang="en-US" sz="5400" b="1"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1341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8BD3-82F3-F887-7675-7696E56FA9EA}"/>
              </a:ext>
            </a:extLst>
          </p:cNvPr>
          <p:cNvSpPr>
            <a:spLocks noGrp="1"/>
          </p:cNvSpPr>
          <p:nvPr>
            <p:ph type="title"/>
          </p:nvPr>
        </p:nvSpPr>
        <p:spPr>
          <a:xfrm>
            <a:off x="1770903" y="512462"/>
            <a:ext cx="4137059" cy="1280890"/>
          </a:xfrm>
        </p:spPr>
        <p:txBody>
          <a:bodyPr>
            <a:normAutofit/>
          </a:bodyPr>
          <a:lstStyle/>
          <a:p>
            <a:r>
              <a:rPr lang="en-IN" b="1" dirty="0"/>
              <a:t>Contents</a:t>
            </a:r>
          </a:p>
        </p:txBody>
      </p:sp>
      <p:sp>
        <p:nvSpPr>
          <p:cNvPr id="4" name="Slide Number Placeholder 3">
            <a:extLst>
              <a:ext uri="{FF2B5EF4-FFF2-40B4-BE49-F238E27FC236}">
                <a16:creationId xmlns:a16="http://schemas.microsoft.com/office/drawing/2014/main" id="{E8A21891-9C7A-E4D4-07BD-AF0CB8124C66}"/>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A575ECA5-96F4-415B-9B7B-F5BEE4B08E09}" type="slidenum">
              <a:rPr lang="en-IN" sz="1900" smtClean="0"/>
              <a:pPr>
                <a:lnSpc>
                  <a:spcPct val="90000"/>
                </a:lnSpc>
                <a:spcAft>
                  <a:spcPts val="600"/>
                </a:spcAft>
              </a:pPr>
              <a:t>2</a:t>
            </a:fld>
            <a:endParaRPr lang="en-IN" sz="1900"/>
          </a:p>
        </p:txBody>
      </p:sp>
      <p:sp>
        <p:nvSpPr>
          <p:cNvPr id="3" name="Content Placeholder 2">
            <a:extLst>
              <a:ext uri="{FF2B5EF4-FFF2-40B4-BE49-F238E27FC236}">
                <a16:creationId xmlns:a16="http://schemas.microsoft.com/office/drawing/2014/main" id="{CF4DD591-8615-A08A-67F8-943007048E4D}"/>
              </a:ext>
            </a:extLst>
          </p:cNvPr>
          <p:cNvSpPr>
            <a:spLocks noGrp="1"/>
          </p:cNvSpPr>
          <p:nvPr>
            <p:ph idx="1"/>
          </p:nvPr>
        </p:nvSpPr>
        <p:spPr>
          <a:xfrm>
            <a:off x="2226502" y="1414397"/>
            <a:ext cx="4140772" cy="4638476"/>
          </a:xfrm>
        </p:spPr>
        <p:txBody>
          <a:bodyPr>
            <a:normAutofit fontScale="62500" lnSpcReduction="20000"/>
          </a:bodyPr>
          <a:lstStyle/>
          <a:p>
            <a:pPr marL="457200" indent="-457200">
              <a:lnSpc>
                <a:spcPct val="90000"/>
              </a:lnSpc>
              <a:buFont typeface="+mj-lt"/>
              <a:buAutoNum type="arabicPeriod"/>
            </a:pPr>
            <a:r>
              <a:rPr lang="en-IN" sz="3400" dirty="0">
                <a:solidFill>
                  <a:schemeClr val="tx1"/>
                </a:solidFill>
              </a:rPr>
              <a:t>Introduction</a:t>
            </a:r>
          </a:p>
          <a:p>
            <a:pPr marL="457200" lvl="1" indent="0">
              <a:lnSpc>
                <a:spcPct val="90000"/>
              </a:lnSpc>
              <a:buNone/>
            </a:pPr>
            <a:r>
              <a:rPr lang="en-IN" sz="3400" dirty="0">
                <a:solidFill>
                  <a:schemeClr val="tx1"/>
                </a:solidFill>
              </a:rPr>
              <a:t>1.1 Overview</a:t>
            </a:r>
          </a:p>
          <a:p>
            <a:pPr marL="457200" lvl="1" indent="0">
              <a:lnSpc>
                <a:spcPct val="90000"/>
              </a:lnSpc>
              <a:buNone/>
            </a:pPr>
            <a:r>
              <a:rPr lang="en-IN" sz="3400" dirty="0">
                <a:solidFill>
                  <a:schemeClr val="tx1"/>
                </a:solidFill>
              </a:rPr>
              <a:t>1.2 Purpose</a:t>
            </a:r>
          </a:p>
          <a:p>
            <a:pPr marL="457200" indent="-457200">
              <a:lnSpc>
                <a:spcPct val="90000"/>
              </a:lnSpc>
              <a:buFont typeface="+mj-lt"/>
              <a:buAutoNum type="arabicPeriod"/>
            </a:pPr>
            <a:r>
              <a:rPr lang="en-IN" sz="3400" dirty="0">
                <a:solidFill>
                  <a:schemeClr val="tx1"/>
                </a:solidFill>
              </a:rPr>
              <a:t>Literature Review</a:t>
            </a:r>
          </a:p>
          <a:p>
            <a:pPr marL="457200" indent="-457200">
              <a:lnSpc>
                <a:spcPct val="90000"/>
              </a:lnSpc>
              <a:buFont typeface="+mj-lt"/>
              <a:buAutoNum type="arabicPeriod"/>
            </a:pPr>
            <a:r>
              <a:rPr lang="en-IN" sz="3400" dirty="0">
                <a:solidFill>
                  <a:schemeClr val="tx1"/>
                </a:solidFill>
              </a:rPr>
              <a:t>Problem Statement</a:t>
            </a:r>
          </a:p>
          <a:p>
            <a:pPr marL="457200" indent="-457200">
              <a:lnSpc>
                <a:spcPct val="90000"/>
              </a:lnSpc>
              <a:buFont typeface="+mj-lt"/>
              <a:buAutoNum type="arabicPeriod"/>
            </a:pPr>
            <a:r>
              <a:rPr lang="en-IN" sz="3400" dirty="0">
                <a:solidFill>
                  <a:schemeClr val="tx1"/>
                </a:solidFill>
              </a:rPr>
              <a:t>Proposed Solution</a:t>
            </a:r>
          </a:p>
          <a:p>
            <a:pPr marL="457200" indent="-457200">
              <a:lnSpc>
                <a:spcPct val="90000"/>
              </a:lnSpc>
              <a:buFont typeface="+mj-lt"/>
              <a:buAutoNum type="arabicPeriod"/>
            </a:pPr>
            <a:r>
              <a:rPr lang="en-IN" sz="3400" dirty="0">
                <a:solidFill>
                  <a:schemeClr val="tx1"/>
                </a:solidFill>
              </a:rPr>
              <a:t>Objectives</a:t>
            </a:r>
          </a:p>
          <a:p>
            <a:pPr marL="457200" indent="-457200">
              <a:lnSpc>
                <a:spcPct val="90000"/>
              </a:lnSpc>
              <a:buFont typeface="+mj-lt"/>
              <a:buAutoNum type="arabicPeriod"/>
            </a:pPr>
            <a:r>
              <a:rPr lang="en-IN" sz="3400" dirty="0">
                <a:solidFill>
                  <a:schemeClr val="tx1"/>
                </a:solidFill>
              </a:rPr>
              <a:t>Theoretical Analysis</a:t>
            </a:r>
          </a:p>
          <a:p>
            <a:pPr marL="457200" lvl="1" indent="0">
              <a:lnSpc>
                <a:spcPct val="90000"/>
              </a:lnSpc>
              <a:buNone/>
            </a:pPr>
            <a:r>
              <a:rPr lang="en-IN" sz="3400" dirty="0">
                <a:solidFill>
                  <a:schemeClr val="tx1"/>
                </a:solidFill>
              </a:rPr>
              <a:t>6.1 Block Diagram</a:t>
            </a:r>
          </a:p>
          <a:p>
            <a:pPr marL="457200" lvl="1" indent="0">
              <a:lnSpc>
                <a:spcPct val="90000"/>
              </a:lnSpc>
              <a:buNone/>
            </a:pPr>
            <a:r>
              <a:rPr lang="en-IN" sz="3400" dirty="0">
                <a:solidFill>
                  <a:schemeClr val="tx1"/>
                </a:solidFill>
              </a:rPr>
              <a:t>6.2 Hardware Requirements</a:t>
            </a:r>
          </a:p>
          <a:p>
            <a:pPr marL="457200" lvl="1" indent="0">
              <a:lnSpc>
                <a:spcPct val="90000"/>
              </a:lnSpc>
              <a:buNone/>
            </a:pPr>
            <a:r>
              <a:rPr lang="en-IN" sz="3400" dirty="0">
                <a:solidFill>
                  <a:schemeClr val="tx1"/>
                </a:solidFill>
              </a:rPr>
              <a:t>6.3 Software Requirements</a:t>
            </a:r>
          </a:p>
          <a:p>
            <a:pPr marL="457200" indent="-457200">
              <a:lnSpc>
                <a:spcPct val="90000"/>
              </a:lnSpc>
              <a:buFont typeface="+mj-lt"/>
              <a:buAutoNum type="arabicPeriod"/>
            </a:pPr>
            <a:r>
              <a:rPr lang="en-IN" sz="3400" dirty="0">
                <a:solidFill>
                  <a:schemeClr val="tx1"/>
                </a:solidFill>
              </a:rPr>
              <a:t>Applications </a:t>
            </a:r>
          </a:p>
          <a:p>
            <a:pPr marL="0" indent="0">
              <a:lnSpc>
                <a:spcPct val="90000"/>
              </a:lnSpc>
              <a:buNone/>
            </a:pPr>
            <a:r>
              <a:rPr lang="en-IN" sz="3400" dirty="0">
                <a:solidFill>
                  <a:schemeClr val="tx1"/>
                </a:solidFill>
              </a:rPr>
              <a:t>REFERENCES</a:t>
            </a:r>
            <a:endParaRPr lang="en-IN" sz="1200" dirty="0">
              <a:solidFill>
                <a:schemeClr val="tx1"/>
              </a:solidFill>
            </a:endParaRPr>
          </a:p>
        </p:txBody>
      </p:sp>
      <p:pic>
        <p:nvPicPr>
          <p:cNvPr id="6" name="Picture 5" descr="Businesswomen writing on glass in meeting">
            <a:extLst>
              <a:ext uri="{FF2B5EF4-FFF2-40B4-BE49-F238E27FC236}">
                <a16:creationId xmlns:a16="http://schemas.microsoft.com/office/drawing/2014/main" id="{A5179883-B210-F9F9-0075-26A08ADEF645}"/>
              </a:ext>
            </a:extLst>
          </p:cNvPr>
          <p:cNvPicPr>
            <a:picLocks noChangeAspect="1"/>
          </p:cNvPicPr>
          <p:nvPr/>
        </p:nvPicPr>
        <p:blipFill>
          <a:blip r:embed="rId2">
            <a:extLst>
              <a:ext uri="{28A0092B-C50C-407E-A947-70E740481C1C}">
                <a14:useLocalDpi xmlns:a14="http://schemas.microsoft.com/office/drawing/2010/main" val="0"/>
              </a:ext>
            </a:extLst>
          </a:blip>
          <a:srcRect l="29098" r="1557" b="-2"/>
          <a:stretch/>
        </p:blipFill>
        <p:spPr>
          <a:xfrm>
            <a:off x="6200818" y="979017"/>
            <a:ext cx="5032678" cy="4899966"/>
          </a:xfrm>
          <a:prstGeom prst="rect">
            <a:avLst/>
          </a:prstGeom>
        </p:spPr>
      </p:pic>
    </p:spTree>
    <p:extLst>
      <p:ext uri="{BB962C8B-B14F-4D97-AF65-F5344CB8AC3E}">
        <p14:creationId xmlns:p14="http://schemas.microsoft.com/office/powerpoint/2010/main" val="1048645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DBF2-8E9B-B5CB-CD3B-77256299D7E2}"/>
              </a:ext>
            </a:extLst>
          </p:cNvPr>
          <p:cNvSpPr>
            <a:spLocks noGrp="1"/>
          </p:cNvSpPr>
          <p:nvPr>
            <p:ph type="title"/>
          </p:nvPr>
        </p:nvSpPr>
        <p:spPr>
          <a:xfrm>
            <a:off x="1810346" y="260213"/>
            <a:ext cx="9920910" cy="1280890"/>
          </a:xfrm>
        </p:spPr>
        <p:txBody>
          <a:bodyPr/>
          <a:lstStyle/>
          <a:p>
            <a:r>
              <a:rPr lang="en-IN" b="1" dirty="0"/>
              <a:t>1</a:t>
            </a:r>
            <a:r>
              <a:rPr lang="en-IN" dirty="0"/>
              <a:t>. </a:t>
            </a:r>
            <a:r>
              <a:rPr lang="en-IN" b="1" dirty="0"/>
              <a:t>Introduction</a:t>
            </a:r>
          </a:p>
        </p:txBody>
      </p:sp>
      <p:sp>
        <p:nvSpPr>
          <p:cNvPr id="3" name="Content Placeholder 2">
            <a:extLst>
              <a:ext uri="{FF2B5EF4-FFF2-40B4-BE49-F238E27FC236}">
                <a16:creationId xmlns:a16="http://schemas.microsoft.com/office/drawing/2014/main" id="{D609A8C4-4EBE-CD01-32B2-BE69FCAB26EC}"/>
              </a:ext>
            </a:extLst>
          </p:cNvPr>
          <p:cNvSpPr>
            <a:spLocks noGrp="1"/>
          </p:cNvSpPr>
          <p:nvPr>
            <p:ph idx="1"/>
          </p:nvPr>
        </p:nvSpPr>
        <p:spPr>
          <a:xfrm>
            <a:off x="1810346" y="1132900"/>
            <a:ext cx="10543699" cy="5984592"/>
          </a:xfrm>
        </p:spPr>
        <p:txBody>
          <a:bodyPr>
            <a:normAutofit fontScale="85000" lnSpcReduction="10000"/>
          </a:bodyPr>
          <a:lstStyle/>
          <a:p>
            <a:pPr marL="0" indent="0">
              <a:buNone/>
            </a:pPr>
            <a:r>
              <a:rPr lang="en-IN" sz="3100" b="1" dirty="0"/>
              <a:t>1.1 Overview</a:t>
            </a:r>
          </a:p>
          <a:p>
            <a:pPr marL="0" indent="0">
              <a:lnSpc>
                <a:spcPct val="170000"/>
              </a:lnSpc>
              <a:buNone/>
            </a:pPr>
            <a:r>
              <a:rPr lang="en-IN" dirty="0">
                <a:solidFill>
                  <a:srgbClr val="000000"/>
                </a:solidFill>
                <a:effectLst/>
                <a:latin typeface="Times New Roman" panose="02020603050405020304" pitchFamily="18" charset="0"/>
                <a:ea typeface="Times New Roman" panose="02020603050405020304" pitchFamily="18" charset="0"/>
              </a:rPr>
              <a:t>The SENECT </a:t>
            </a:r>
            <a:r>
              <a:rPr lang="en-IN" dirty="0">
                <a:solidFill>
                  <a:srgbClr val="000000"/>
                </a:solidFill>
                <a:ea typeface="Times New Roman" panose="02020603050405020304" pitchFamily="18" charset="0"/>
              </a:rPr>
              <a:t>is a web</a:t>
            </a:r>
            <a:r>
              <a:rPr lang="en-IN" dirty="0">
                <a:solidFill>
                  <a:srgbClr val="000000"/>
                </a:solidFill>
                <a:effectLst/>
                <a:latin typeface="Times New Roman" panose="02020603050405020304" pitchFamily="18" charset="0"/>
                <a:ea typeface="Times New Roman" panose="02020603050405020304" pitchFamily="18" charset="0"/>
              </a:rPr>
              <a:t> application designed to foster meaningful connections between alumni and students at a university. It aims to provide a centralized platform for university students to connect with their alumni and seek any sort of professional support, also allowing the alumni to create communities and host events, enhancing the overall student experience.</a:t>
            </a:r>
          </a:p>
          <a:p>
            <a:pPr marL="0" indent="0">
              <a:buNone/>
            </a:pPr>
            <a:endParaRPr lang="en-IN" sz="2800" dirty="0"/>
          </a:p>
          <a:p>
            <a:pPr marL="0" indent="0">
              <a:buNone/>
            </a:pPr>
            <a:r>
              <a:rPr lang="en-US" sz="3100" b="1" dirty="0">
                <a:solidFill>
                  <a:srgbClr val="000000"/>
                </a:solidFill>
                <a:latin typeface="Times New Roman" panose="02020603050405020304" pitchFamily="18" charset="0"/>
              </a:rPr>
              <a:t>1.2 Purpose</a:t>
            </a:r>
          </a:p>
          <a:p>
            <a:pPr marL="342900" lvl="0" indent="-342900" algn="just">
              <a:lnSpc>
                <a:spcPct val="107000"/>
              </a:lnSpc>
              <a:spcAft>
                <a:spcPts val="545"/>
              </a:spcAft>
              <a:buSzPts val="1000"/>
              <a:buFont typeface="Symbol" panose="05050102010706020507" pitchFamily="18" charset="2"/>
              <a:buChar char=""/>
              <a:tabLst>
                <a:tab pos="457200" algn="l"/>
              </a:tabLst>
            </a:pPr>
            <a:r>
              <a:rPr lang="en-IN" b="0" kern="100" dirty="0">
                <a:solidFill>
                  <a:srgbClr val="000000"/>
                </a:solidFill>
                <a:effectLst/>
                <a:latin typeface="Times New Roman" panose="02020603050405020304" pitchFamily="18" charset="0"/>
                <a:ea typeface="Times New Roman" panose="02020603050405020304" pitchFamily="18" charset="0"/>
              </a:rPr>
              <a:t>To facilitate effective mentorship relationships between alumni and students.</a:t>
            </a:r>
            <a:endParaRPr lang="en-IN" b="1"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545"/>
              </a:spcAft>
              <a:buSzPts val="1000"/>
              <a:buFont typeface="Symbol" panose="05050102010706020507" pitchFamily="18" charset="2"/>
              <a:buChar char=""/>
              <a:tabLst>
                <a:tab pos="457200" algn="l"/>
              </a:tabLst>
            </a:pPr>
            <a:r>
              <a:rPr lang="en-IN" b="0" kern="100" dirty="0">
                <a:solidFill>
                  <a:srgbClr val="000000"/>
                </a:solidFill>
                <a:effectLst/>
                <a:latin typeface="Times New Roman" panose="02020603050405020304" pitchFamily="18" charset="0"/>
                <a:ea typeface="Times New Roman" panose="02020603050405020304" pitchFamily="18" charset="0"/>
              </a:rPr>
              <a:t>To offer a comprehensive platform for academic and career resources.</a:t>
            </a:r>
            <a:endParaRPr lang="en-IN" b="1"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545"/>
              </a:spcAft>
              <a:buSzPts val="1000"/>
              <a:buFont typeface="Symbol" panose="05050102010706020507" pitchFamily="18" charset="2"/>
              <a:buChar char=""/>
              <a:tabLst>
                <a:tab pos="457200" algn="l"/>
              </a:tabLst>
            </a:pPr>
            <a:r>
              <a:rPr lang="en-IN" b="0" kern="100" dirty="0">
                <a:solidFill>
                  <a:srgbClr val="000000"/>
                </a:solidFill>
                <a:effectLst/>
                <a:latin typeface="Times New Roman" panose="02020603050405020304" pitchFamily="18" charset="0"/>
                <a:ea typeface="Times New Roman" panose="02020603050405020304" pitchFamily="18" charset="0"/>
              </a:rPr>
              <a:t>To create a vibrant community where users can connect, collaborate, and learn from each other.</a:t>
            </a:r>
            <a:endParaRPr lang="en-IN" b="1"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545"/>
              </a:spcAft>
              <a:buSzPts val="1000"/>
              <a:buFont typeface="Symbol" panose="05050102010706020507" pitchFamily="18" charset="2"/>
              <a:buChar char=""/>
              <a:tabLst>
                <a:tab pos="457200" algn="l"/>
              </a:tabLst>
            </a:pPr>
            <a:r>
              <a:rPr lang="en-IN" b="0" kern="100" dirty="0">
                <a:solidFill>
                  <a:srgbClr val="000000"/>
                </a:solidFill>
                <a:effectLst/>
                <a:latin typeface="Times New Roman" panose="02020603050405020304" pitchFamily="18" charset="0"/>
                <a:ea typeface="Times New Roman" panose="02020603050405020304" pitchFamily="18" charset="0"/>
              </a:rPr>
              <a:t>To enhance student engagement and overall university experience.</a:t>
            </a:r>
            <a:endParaRPr lang="en-IN" b="1" kern="1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2B05DD90-3A03-1E63-4AD6-B6D9524845CA}"/>
              </a:ext>
            </a:extLst>
          </p:cNvPr>
          <p:cNvSpPr>
            <a:spLocks noGrp="1"/>
          </p:cNvSpPr>
          <p:nvPr>
            <p:ph type="sldNum" sz="quarter" idx="12"/>
          </p:nvPr>
        </p:nvSpPr>
        <p:spPr/>
        <p:txBody>
          <a:bodyPr/>
          <a:lstStyle/>
          <a:p>
            <a:fld id="{A575ECA5-96F4-415B-9B7B-F5BEE4B08E09}" type="slidenum">
              <a:rPr lang="en-IN" smtClean="0"/>
              <a:pPr/>
              <a:t>3</a:t>
            </a:fld>
            <a:endParaRPr lang="en-IN" dirty="0"/>
          </a:p>
        </p:txBody>
      </p:sp>
    </p:spTree>
    <p:extLst>
      <p:ext uri="{BB962C8B-B14F-4D97-AF65-F5344CB8AC3E}">
        <p14:creationId xmlns:p14="http://schemas.microsoft.com/office/powerpoint/2010/main" val="4021755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DBF2-8E9B-B5CB-CD3B-77256299D7E2}"/>
              </a:ext>
            </a:extLst>
          </p:cNvPr>
          <p:cNvSpPr>
            <a:spLocks noGrp="1"/>
          </p:cNvSpPr>
          <p:nvPr>
            <p:ph type="title"/>
          </p:nvPr>
        </p:nvSpPr>
        <p:spPr>
          <a:xfrm>
            <a:off x="1802452" y="132842"/>
            <a:ext cx="9487276" cy="1280890"/>
          </a:xfrm>
        </p:spPr>
        <p:txBody>
          <a:bodyPr/>
          <a:lstStyle/>
          <a:p>
            <a:r>
              <a:rPr lang="en-IN" b="1" dirty="0"/>
              <a:t>2. Literature Review</a:t>
            </a:r>
          </a:p>
        </p:txBody>
      </p:sp>
      <p:sp>
        <p:nvSpPr>
          <p:cNvPr id="4" name="Slide Number Placeholder 3">
            <a:extLst>
              <a:ext uri="{FF2B5EF4-FFF2-40B4-BE49-F238E27FC236}">
                <a16:creationId xmlns:a16="http://schemas.microsoft.com/office/drawing/2014/main" id="{2B05DD90-3A03-1E63-4AD6-B6D9524845CA}"/>
              </a:ext>
            </a:extLst>
          </p:cNvPr>
          <p:cNvSpPr>
            <a:spLocks noGrp="1"/>
          </p:cNvSpPr>
          <p:nvPr>
            <p:ph type="sldNum" sz="quarter" idx="12"/>
          </p:nvPr>
        </p:nvSpPr>
        <p:spPr/>
        <p:txBody>
          <a:bodyPr/>
          <a:lstStyle/>
          <a:p>
            <a:fld id="{A575ECA5-96F4-415B-9B7B-F5BEE4B08E09}" type="slidenum">
              <a:rPr lang="en-IN" smtClean="0"/>
              <a:pPr/>
              <a:t>4</a:t>
            </a:fld>
            <a:endParaRPr lang="en-IN" dirty="0"/>
          </a:p>
        </p:txBody>
      </p:sp>
      <p:graphicFrame>
        <p:nvGraphicFramePr>
          <p:cNvPr id="5" name="Table 4">
            <a:extLst>
              <a:ext uri="{FF2B5EF4-FFF2-40B4-BE49-F238E27FC236}">
                <a16:creationId xmlns:a16="http://schemas.microsoft.com/office/drawing/2014/main" id="{4D486EC0-E04D-95E7-B43B-C60E6CC60E85}"/>
              </a:ext>
            </a:extLst>
          </p:cNvPr>
          <p:cNvGraphicFramePr>
            <a:graphicFrameLocks noGrp="1"/>
          </p:cNvGraphicFramePr>
          <p:nvPr>
            <p:extLst>
              <p:ext uri="{D42A27DB-BD31-4B8C-83A1-F6EECF244321}">
                <p14:modId xmlns:p14="http://schemas.microsoft.com/office/powerpoint/2010/main" val="4069664977"/>
              </p:ext>
            </p:extLst>
          </p:nvPr>
        </p:nvGraphicFramePr>
        <p:xfrm>
          <a:off x="1143000" y="1322554"/>
          <a:ext cx="10361140" cy="4671444"/>
        </p:xfrm>
        <a:graphic>
          <a:graphicData uri="http://schemas.openxmlformats.org/drawingml/2006/table">
            <a:tbl>
              <a:tblPr firstRow="1" bandRow="1">
                <a:tableStyleId>{00A15C55-8517-42AA-B614-E9B94910E393}</a:tableStyleId>
              </a:tblPr>
              <a:tblGrid>
                <a:gridCol w="1157977">
                  <a:extLst>
                    <a:ext uri="{9D8B030D-6E8A-4147-A177-3AD203B41FA5}">
                      <a16:colId xmlns:a16="http://schemas.microsoft.com/office/drawing/2014/main" val="3061002685"/>
                    </a:ext>
                  </a:extLst>
                </a:gridCol>
                <a:gridCol w="3592710">
                  <a:extLst>
                    <a:ext uri="{9D8B030D-6E8A-4147-A177-3AD203B41FA5}">
                      <a16:colId xmlns:a16="http://schemas.microsoft.com/office/drawing/2014/main" val="3308928935"/>
                    </a:ext>
                  </a:extLst>
                </a:gridCol>
                <a:gridCol w="3012445">
                  <a:extLst>
                    <a:ext uri="{9D8B030D-6E8A-4147-A177-3AD203B41FA5}">
                      <a16:colId xmlns:a16="http://schemas.microsoft.com/office/drawing/2014/main" val="3184326738"/>
                    </a:ext>
                  </a:extLst>
                </a:gridCol>
                <a:gridCol w="2598008">
                  <a:extLst>
                    <a:ext uri="{9D8B030D-6E8A-4147-A177-3AD203B41FA5}">
                      <a16:colId xmlns:a16="http://schemas.microsoft.com/office/drawing/2014/main" val="3980447352"/>
                    </a:ext>
                  </a:extLst>
                </a:gridCol>
              </a:tblGrid>
              <a:tr h="1782396">
                <a:tc>
                  <a:txBody>
                    <a:bodyPr/>
                    <a:lstStyle/>
                    <a:p>
                      <a:pPr algn="ctr"/>
                      <a:r>
                        <a:rPr lang="en-IN" dirty="0">
                          <a:latin typeface="Times New Roman" panose="02020603050405020304" pitchFamily="18" charset="0"/>
                          <a:cs typeface="Times New Roman" panose="02020603050405020304" pitchFamily="18" charset="0"/>
                        </a:rPr>
                        <a:t>Sr. No.</a:t>
                      </a:r>
                    </a:p>
                  </a:txBody>
                  <a:tcPr/>
                </a:tc>
                <a:tc>
                  <a:txBody>
                    <a:bodyPr/>
                    <a:lstStyle/>
                    <a:p>
                      <a:pPr algn="ctr"/>
                      <a:r>
                        <a:rPr lang="en-IN" dirty="0">
                          <a:latin typeface="Times New Roman" panose="02020603050405020304" pitchFamily="18" charset="0"/>
                          <a:cs typeface="Times New Roman" panose="02020603050405020304" pitchFamily="18" charset="0"/>
                        </a:rPr>
                        <a:t>Name of Solution/System</a:t>
                      </a:r>
                    </a:p>
                  </a:txBody>
                  <a:tcPr/>
                </a:tc>
                <a:tc>
                  <a:txBody>
                    <a:bodyPr/>
                    <a:lstStyle/>
                    <a:p>
                      <a:pPr algn="ctr"/>
                      <a:r>
                        <a:rPr lang="en-IN" dirty="0">
                          <a:latin typeface="Times New Roman" panose="02020603050405020304" pitchFamily="18" charset="0"/>
                          <a:cs typeface="Times New Roman" panose="02020603050405020304" pitchFamily="18" charset="0"/>
                        </a:rPr>
                        <a:t>Features</a:t>
                      </a:r>
                    </a:p>
                  </a:txBody>
                  <a:tcPr/>
                </a:tc>
                <a:tc>
                  <a:txBody>
                    <a:bodyPr/>
                    <a:lstStyle/>
                    <a:p>
                      <a:pPr algn="ctr"/>
                      <a:r>
                        <a:rPr lang="en-IN" dirty="0">
                          <a:latin typeface="Times New Roman" panose="02020603050405020304" pitchFamily="18" charset="0"/>
                          <a:cs typeface="Times New Roman" panose="02020603050405020304" pitchFamily="18" charset="0"/>
                        </a:rPr>
                        <a:t>Limitations/Drawback</a:t>
                      </a:r>
                    </a:p>
                  </a:txBody>
                  <a:tcPr/>
                </a:tc>
                <a:extLst>
                  <a:ext uri="{0D108BD9-81ED-4DB2-BD59-A6C34878D82A}">
                    <a16:rowId xmlns:a16="http://schemas.microsoft.com/office/drawing/2014/main" val="4291405766"/>
                  </a:ext>
                </a:extLst>
              </a:tr>
              <a:tr h="1581659">
                <a:tc>
                  <a:txBody>
                    <a:bodyPr/>
                    <a:lstStyle/>
                    <a:p>
                      <a:pPr algn="ctr"/>
                      <a:r>
                        <a:rPr lang="en-IN" dirty="0">
                          <a:latin typeface="Times New Roman" panose="02020603050405020304" pitchFamily="18" charset="0"/>
                          <a:cs typeface="Times New Roman" panose="02020603050405020304" pitchFamily="18" charset="0"/>
                        </a:rPr>
                        <a:t>1.</a:t>
                      </a:r>
                    </a:p>
                  </a:txBody>
                  <a:tcPr/>
                </a:tc>
                <a:tc>
                  <a:txBody>
                    <a:bodyPr/>
                    <a:lstStyle/>
                    <a:p>
                      <a:pPr algn="ctr"/>
                      <a:r>
                        <a:rPr lang="en-IN" dirty="0">
                          <a:latin typeface="Times New Roman" panose="02020603050405020304" pitchFamily="18" charset="0"/>
                          <a:cs typeface="Times New Roman" panose="02020603050405020304" pitchFamily="18" charset="0"/>
                        </a:rPr>
                        <a:t>My Alumni Network</a:t>
                      </a:r>
                    </a:p>
                  </a:txBody>
                  <a:tcPr/>
                </a:tc>
                <a:tc>
                  <a:txBody>
                    <a:bodyPr/>
                    <a:lstStyle/>
                    <a:p>
                      <a:pPr algn="just"/>
                      <a:r>
                        <a:rPr lang="en-US" dirty="0">
                          <a:latin typeface="Times New Roman" panose="02020603050405020304" pitchFamily="18" charset="0"/>
                          <a:cs typeface="Times New Roman" panose="02020603050405020304" pitchFamily="18" charset="0"/>
                        </a:rPr>
                        <a:t>Stay updated about events and reunions and discuss and share updates with fellow alumni.</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Proper alumni connecting facilities are not available like for one-to-one communication</a:t>
                      </a:r>
                    </a:p>
                    <a:p>
                      <a:pPr algn="just"/>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50208946"/>
                  </a:ext>
                </a:extLst>
              </a:tr>
              <a:tr h="1307389">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pPr algn="ctr"/>
                      <a:r>
                        <a:rPr lang="en-IN" dirty="0">
                          <a:latin typeface="Times New Roman" panose="02020603050405020304" pitchFamily="18" charset="0"/>
                          <a:cs typeface="Times New Roman" panose="02020603050405020304" pitchFamily="18" charset="0"/>
                        </a:rPr>
                        <a:t>Alma Connect</a:t>
                      </a:r>
                    </a:p>
                  </a:txBody>
                  <a:tcPr/>
                </a:tc>
                <a:tc>
                  <a:txBody>
                    <a:bodyPr/>
                    <a:lstStyle/>
                    <a:p>
                      <a:pPr algn="just"/>
                      <a:r>
                        <a:rPr lang="en-IN" dirty="0">
                          <a:latin typeface="Times New Roman" panose="02020603050405020304" pitchFamily="18" charset="0"/>
                          <a:cs typeface="Times New Roman" panose="02020603050405020304" pitchFamily="18" charset="0"/>
                        </a:rPr>
                        <a:t>Alumni networking app helping you connect with alumni </a:t>
                      </a:r>
                    </a:p>
                  </a:txBody>
                  <a:tcPr/>
                </a:tc>
                <a:tc>
                  <a:txBody>
                    <a:bodyPr/>
                    <a:lstStyle/>
                    <a:p>
                      <a:pPr algn="just"/>
                      <a:r>
                        <a:rPr lang="en-IN" dirty="0">
                          <a:latin typeface="Times New Roman" panose="02020603050405020304" pitchFamily="18" charset="0"/>
                          <a:cs typeface="Times New Roman" panose="02020603050405020304" pitchFamily="18" charset="0"/>
                        </a:rPr>
                        <a:t>No feature of accessing the LinkedIn profile of alumni</a:t>
                      </a:r>
                    </a:p>
                  </a:txBody>
                  <a:tcPr/>
                </a:tc>
                <a:extLst>
                  <a:ext uri="{0D108BD9-81ED-4DB2-BD59-A6C34878D82A}">
                    <a16:rowId xmlns:a16="http://schemas.microsoft.com/office/drawing/2014/main" val="2850866531"/>
                  </a:ext>
                </a:extLst>
              </a:tr>
            </a:tbl>
          </a:graphicData>
        </a:graphic>
      </p:graphicFrame>
    </p:spTree>
    <p:extLst>
      <p:ext uri="{BB962C8B-B14F-4D97-AF65-F5344CB8AC3E}">
        <p14:creationId xmlns:p14="http://schemas.microsoft.com/office/powerpoint/2010/main" val="188561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98BC46-9704-22EF-5954-CF6405CC35A3}"/>
              </a:ext>
            </a:extLst>
          </p:cNvPr>
          <p:cNvSpPr>
            <a:spLocks noGrp="1"/>
          </p:cNvSpPr>
          <p:nvPr>
            <p:ph type="sldNum" sz="quarter" idx="12"/>
          </p:nvPr>
        </p:nvSpPr>
        <p:spPr/>
        <p:txBody>
          <a:bodyPr/>
          <a:lstStyle/>
          <a:p>
            <a:fld id="{A575ECA5-96F4-415B-9B7B-F5BEE4B08E09}" type="slidenum">
              <a:rPr lang="en-IN" smtClean="0"/>
              <a:pPr/>
              <a:t>5</a:t>
            </a:fld>
            <a:endParaRPr lang="en-IN" dirty="0"/>
          </a:p>
        </p:txBody>
      </p:sp>
      <p:graphicFrame>
        <p:nvGraphicFramePr>
          <p:cNvPr id="5" name="Content Placeholder 4">
            <a:extLst>
              <a:ext uri="{FF2B5EF4-FFF2-40B4-BE49-F238E27FC236}">
                <a16:creationId xmlns:a16="http://schemas.microsoft.com/office/drawing/2014/main" id="{9D11A015-C8B9-A5D6-B38D-E7EF5A09D4BC}"/>
              </a:ext>
            </a:extLst>
          </p:cNvPr>
          <p:cNvGraphicFramePr>
            <a:graphicFrameLocks noGrp="1"/>
          </p:cNvGraphicFramePr>
          <p:nvPr>
            <p:ph idx="1"/>
            <p:extLst>
              <p:ext uri="{D42A27DB-BD31-4B8C-83A1-F6EECF244321}">
                <p14:modId xmlns:p14="http://schemas.microsoft.com/office/powerpoint/2010/main" val="1254109453"/>
              </p:ext>
            </p:extLst>
          </p:nvPr>
        </p:nvGraphicFramePr>
        <p:xfrm>
          <a:off x="950501" y="1442504"/>
          <a:ext cx="10661411" cy="4261609"/>
        </p:xfrm>
        <a:graphic>
          <a:graphicData uri="http://schemas.openxmlformats.org/drawingml/2006/table">
            <a:tbl>
              <a:tblPr firstRow="1" bandRow="1">
                <a:tableStyleId>{00A15C55-8517-42AA-B614-E9B94910E393}</a:tableStyleId>
              </a:tblPr>
              <a:tblGrid>
                <a:gridCol w="944880">
                  <a:extLst>
                    <a:ext uri="{9D8B030D-6E8A-4147-A177-3AD203B41FA5}">
                      <a16:colId xmlns:a16="http://schemas.microsoft.com/office/drawing/2014/main" val="1725392035"/>
                    </a:ext>
                  </a:extLst>
                </a:gridCol>
                <a:gridCol w="3579458">
                  <a:extLst>
                    <a:ext uri="{9D8B030D-6E8A-4147-A177-3AD203B41FA5}">
                      <a16:colId xmlns:a16="http://schemas.microsoft.com/office/drawing/2014/main" val="919525456"/>
                    </a:ext>
                  </a:extLst>
                </a:gridCol>
                <a:gridCol w="3091543">
                  <a:extLst>
                    <a:ext uri="{9D8B030D-6E8A-4147-A177-3AD203B41FA5}">
                      <a16:colId xmlns:a16="http://schemas.microsoft.com/office/drawing/2014/main" val="3248965760"/>
                    </a:ext>
                  </a:extLst>
                </a:gridCol>
                <a:gridCol w="3045530">
                  <a:extLst>
                    <a:ext uri="{9D8B030D-6E8A-4147-A177-3AD203B41FA5}">
                      <a16:colId xmlns:a16="http://schemas.microsoft.com/office/drawing/2014/main" val="1484993456"/>
                    </a:ext>
                  </a:extLst>
                </a:gridCol>
              </a:tblGrid>
              <a:tr h="1334499">
                <a:tc>
                  <a:txBody>
                    <a:bodyPr/>
                    <a:lstStyle/>
                    <a:p>
                      <a:pPr algn="ctr"/>
                      <a:r>
                        <a:rPr lang="en-IN" dirty="0">
                          <a:latin typeface="Times New Roman" panose="02020603050405020304" pitchFamily="18" charset="0"/>
                          <a:cs typeface="Times New Roman" panose="02020603050405020304" pitchFamily="18" charset="0"/>
                        </a:rPr>
                        <a:t>Sr. No.</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Name of Solution/System</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Features</a:t>
                      </a:r>
                    </a:p>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Limitations/Drawbacks</a:t>
                      </a: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21377510"/>
                  </a:ext>
                </a:extLst>
              </a:tr>
              <a:tr h="1612293">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pPr algn="ctr"/>
                      <a:r>
                        <a:rPr lang="en-IN" dirty="0">
                          <a:latin typeface="Times New Roman" panose="02020603050405020304" pitchFamily="18" charset="0"/>
                          <a:cs typeface="Times New Roman" panose="02020603050405020304" pitchFamily="18" charset="0"/>
                        </a:rPr>
                        <a:t>Alma shines </a:t>
                      </a:r>
                    </a:p>
                  </a:txBody>
                  <a:tcPr/>
                </a:tc>
                <a:tc>
                  <a:txBody>
                    <a:bodyPr/>
                    <a:lstStyle/>
                    <a:p>
                      <a:r>
                        <a:rPr lang="en-IN" dirty="0">
                          <a:latin typeface="Times New Roman" panose="02020603050405020304" pitchFamily="18" charset="0"/>
                          <a:cs typeface="Times New Roman" panose="02020603050405020304" pitchFamily="18" charset="0"/>
                        </a:rPr>
                        <a:t>Get connect with your batchmates and old students of your institutes.</a:t>
                      </a:r>
                    </a:p>
                  </a:txBody>
                  <a:tcPr/>
                </a:tc>
                <a:tc>
                  <a:txBody>
                    <a:bodyPr/>
                    <a:lstStyle/>
                    <a:p>
                      <a:r>
                        <a:rPr lang="en-IN" dirty="0">
                          <a:latin typeface="Times New Roman" panose="02020603050405020304" pitchFamily="18" charset="0"/>
                          <a:cs typeface="Times New Roman" panose="02020603050405020304" pitchFamily="18" charset="0"/>
                        </a:rPr>
                        <a:t>You can’t able to get particularly connected to the alumni of your college only which creates a lot of confusion to select whom.</a:t>
                      </a:r>
                    </a:p>
                  </a:txBody>
                  <a:tcPr/>
                </a:tc>
                <a:extLst>
                  <a:ext uri="{0D108BD9-81ED-4DB2-BD59-A6C34878D82A}">
                    <a16:rowId xmlns:a16="http://schemas.microsoft.com/office/drawing/2014/main" val="4188747129"/>
                  </a:ext>
                </a:extLst>
              </a:tr>
              <a:tr h="1314817">
                <a:tc>
                  <a:txBody>
                    <a:bodyPr/>
                    <a:lstStyle/>
                    <a:p>
                      <a:pPr algn="ctr"/>
                      <a:r>
                        <a:rPr lang="en-IN" dirty="0">
                          <a:latin typeface="Times New Roman" panose="02020603050405020304" pitchFamily="18" charset="0"/>
                          <a:cs typeface="Times New Roman" panose="02020603050405020304" pitchFamily="18" charset="0"/>
                        </a:rPr>
                        <a:t>4.</a:t>
                      </a:r>
                    </a:p>
                  </a:txBody>
                  <a:tcPr/>
                </a:tc>
                <a:tc>
                  <a:txBody>
                    <a:bodyPr/>
                    <a:lstStyle/>
                    <a:p>
                      <a:pPr algn="ctr"/>
                      <a:r>
                        <a:rPr lang="en-IN" dirty="0">
                          <a:latin typeface="Times New Roman" panose="02020603050405020304" pitchFamily="18" charset="0"/>
                          <a:cs typeface="Times New Roman" panose="02020603050405020304" pitchFamily="18" charset="0"/>
                        </a:rPr>
                        <a:t>Uni Connect </a:t>
                      </a:r>
                    </a:p>
                  </a:txBody>
                  <a:tcPr/>
                </a:tc>
                <a:tc>
                  <a:txBody>
                    <a:bodyPr/>
                    <a:lstStyle/>
                    <a:p>
                      <a:r>
                        <a:rPr lang="en-US" sz="1800" b="0" kern="1200" dirty="0">
                          <a:solidFill>
                            <a:schemeClr val="dk1"/>
                          </a:solidFill>
                          <a:effectLst/>
                          <a:latin typeface="Times New Roman" panose="02020603050405020304" pitchFamily="18" charset="0"/>
                          <a:cs typeface="Times New Roman" panose="02020603050405020304" pitchFamily="18" charset="0"/>
                        </a:rPr>
                        <a:t>App for universities, offering key features such as Career Connect, Notice Board, AI assistant, Mentorship.</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Not targeting the customers whose sole purpose is to get mentorship or guided by seniors.</a:t>
                      </a:r>
                    </a:p>
                  </a:txBody>
                  <a:tcPr/>
                </a:tc>
                <a:extLst>
                  <a:ext uri="{0D108BD9-81ED-4DB2-BD59-A6C34878D82A}">
                    <a16:rowId xmlns:a16="http://schemas.microsoft.com/office/drawing/2014/main" val="87842114"/>
                  </a:ext>
                </a:extLst>
              </a:tr>
            </a:tbl>
          </a:graphicData>
        </a:graphic>
      </p:graphicFrame>
    </p:spTree>
    <p:extLst>
      <p:ext uri="{BB962C8B-B14F-4D97-AF65-F5344CB8AC3E}">
        <p14:creationId xmlns:p14="http://schemas.microsoft.com/office/powerpoint/2010/main" val="80169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DBF2-8E9B-B5CB-CD3B-77256299D7E2}"/>
              </a:ext>
            </a:extLst>
          </p:cNvPr>
          <p:cNvSpPr>
            <a:spLocks noGrp="1"/>
          </p:cNvSpPr>
          <p:nvPr>
            <p:ph type="title"/>
          </p:nvPr>
        </p:nvSpPr>
        <p:spPr>
          <a:xfrm>
            <a:off x="1593130" y="275318"/>
            <a:ext cx="9911482" cy="1280890"/>
          </a:xfrm>
        </p:spPr>
        <p:txBody>
          <a:bodyPr>
            <a:normAutofit/>
          </a:bodyPr>
          <a:lstStyle/>
          <a:p>
            <a:r>
              <a:rPr lang="en-IN" sz="4400" b="1" dirty="0"/>
              <a:t>3. Problem Statement</a:t>
            </a:r>
          </a:p>
        </p:txBody>
      </p:sp>
      <p:graphicFrame>
        <p:nvGraphicFramePr>
          <p:cNvPr id="6" name="Content Placeholder 2">
            <a:extLst>
              <a:ext uri="{FF2B5EF4-FFF2-40B4-BE49-F238E27FC236}">
                <a16:creationId xmlns:a16="http://schemas.microsoft.com/office/drawing/2014/main" id="{6887F60A-CC6C-28EB-BBAC-888D9B7640B5}"/>
              </a:ext>
            </a:extLst>
          </p:cNvPr>
          <p:cNvGraphicFramePr>
            <a:graphicFrameLocks noGrp="1"/>
          </p:cNvGraphicFramePr>
          <p:nvPr>
            <p:ph idx="1"/>
            <p:extLst>
              <p:ext uri="{D42A27DB-BD31-4B8C-83A1-F6EECF244321}">
                <p14:modId xmlns:p14="http://schemas.microsoft.com/office/powerpoint/2010/main" val="2654205297"/>
              </p:ext>
            </p:extLst>
          </p:nvPr>
        </p:nvGraphicFramePr>
        <p:xfrm>
          <a:off x="1593130" y="1219879"/>
          <a:ext cx="9911482" cy="48958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B05DD90-3A03-1E63-4AD6-B6D9524845CA}"/>
              </a:ext>
            </a:extLst>
          </p:cNvPr>
          <p:cNvSpPr>
            <a:spLocks noGrp="1"/>
          </p:cNvSpPr>
          <p:nvPr>
            <p:ph type="sldNum" sz="quarter" idx="12"/>
          </p:nvPr>
        </p:nvSpPr>
        <p:spPr/>
        <p:txBody>
          <a:bodyPr/>
          <a:lstStyle/>
          <a:p>
            <a:fld id="{A575ECA5-96F4-415B-9B7B-F5BEE4B08E09}" type="slidenum">
              <a:rPr lang="en-IN" smtClean="0"/>
              <a:pPr/>
              <a:t>6</a:t>
            </a:fld>
            <a:endParaRPr lang="en-IN" dirty="0"/>
          </a:p>
        </p:txBody>
      </p:sp>
    </p:spTree>
    <p:extLst>
      <p:ext uri="{BB962C8B-B14F-4D97-AF65-F5344CB8AC3E}">
        <p14:creationId xmlns:p14="http://schemas.microsoft.com/office/powerpoint/2010/main" val="288595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DBF2-8E9B-B5CB-CD3B-77256299D7E2}"/>
              </a:ext>
            </a:extLst>
          </p:cNvPr>
          <p:cNvSpPr>
            <a:spLocks noGrp="1"/>
          </p:cNvSpPr>
          <p:nvPr>
            <p:ph type="title"/>
          </p:nvPr>
        </p:nvSpPr>
        <p:spPr>
          <a:xfrm>
            <a:off x="1758793" y="154720"/>
            <a:ext cx="9788934" cy="1280890"/>
          </a:xfrm>
        </p:spPr>
        <p:txBody>
          <a:bodyPr>
            <a:normAutofit/>
          </a:bodyPr>
          <a:lstStyle/>
          <a:p>
            <a:r>
              <a:rPr lang="en-IN" sz="4200" b="1" dirty="0"/>
              <a:t>4. Proposed Solution</a:t>
            </a:r>
          </a:p>
        </p:txBody>
      </p:sp>
      <p:sp>
        <p:nvSpPr>
          <p:cNvPr id="4" name="Slide Number Placeholder 3">
            <a:extLst>
              <a:ext uri="{FF2B5EF4-FFF2-40B4-BE49-F238E27FC236}">
                <a16:creationId xmlns:a16="http://schemas.microsoft.com/office/drawing/2014/main" id="{2B05DD90-3A03-1E63-4AD6-B6D9524845CA}"/>
              </a:ext>
            </a:extLst>
          </p:cNvPr>
          <p:cNvSpPr>
            <a:spLocks noGrp="1"/>
          </p:cNvSpPr>
          <p:nvPr>
            <p:ph type="sldNum" sz="quarter" idx="12"/>
          </p:nvPr>
        </p:nvSpPr>
        <p:spPr/>
        <p:txBody>
          <a:bodyPr/>
          <a:lstStyle/>
          <a:p>
            <a:fld id="{A575ECA5-96F4-415B-9B7B-F5BEE4B08E09}" type="slidenum">
              <a:rPr lang="en-IN" smtClean="0"/>
              <a:pPr/>
              <a:t>7</a:t>
            </a:fld>
            <a:endParaRPr lang="en-IN" dirty="0"/>
          </a:p>
        </p:txBody>
      </p:sp>
      <p:graphicFrame>
        <p:nvGraphicFramePr>
          <p:cNvPr id="8" name="TextBox 5">
            <a:extLst>
              <a:ext uri="{FF2B5EF4-FFF2-40B4-BE49-F238E27FC236}">
                <a16:creationId xmlns:a16="http://schemas.microsoft.com/office/drawing/2014/main" id="{5DA2C517-0ED4-04D9-C24B-04DEAB5B8FA1}"/>
              </a:ext>
            </a:extLst>
          </p:cNvPr>
          <p:cNvGraphicFramePr/>
          <p:nvPr>
            <p:extLst>
              <p:ext uri="{D42A27DB-BD31-4B8C-83A1-F6EECF244321}">
                <p14:modId xmlns:p14="http://schemas.microsoft.com/office/powerpoint/2010/main" val="2572616834"/>
              </p:ext>
            </p:extLst>
          </p:nvPr>
        </p:nvGraphicFramePr>
        <p:xfrm>
          <a:off x="1758793" y="962951"/>
          <a:ext cx="9463236" cy="5239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1163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DBF2-8E9B-B5CB-CD3B-77256299D7E2}"/>
              </a:ext>
            </a:extLst>
          </p:cNvPr>
          <p:cNvSpPr>
            <a:spLocks noGrp="1"/>
          </p:cNvSpPr>
          <p:nvPr>
            <p:ph type="title"/>
          </p:nvPr>
        </p:nvSpPr>
        <p:spPr>
          <a:xfrm>
            <a:off x="1963476" y="251497"/>
            <a:ext cx="8911687" cy="1280890"/>
          </a:xfrm>
        </p:spPr>
        <p:txBody>
          <a:bodyPr>
            <a:normAutofit/>
          </a:bodyPr>
          <a:lstStyle/>
          <a:p>
            <a:r>
              <a:rPr lang="en-IN" sz="4400" b="1" dirty="0"/>
              <a:t>5. Objectives</a:t>
            </a:r>
          </a:p>
        </p:txBody>
      </p:sp>
      <p:sp>
        <p:nvSpPr>
          <p:cNvPr id="3" name="Content Placeholder 2">
            <a:extLst>
              <a:ext uri="{FF2B5EF4-FFF2-40B4-BE49-F238E27FC236}">
                <a16:creationId xmlns:a16="http://schemas.microsoft.com/office/drawing/2014/main" id="{D609A8C4-4EBE-CD01-32B2-BE69FCAB26EC}"/>
              </a:ext>
            </a:extLst>
          </p:cNvPr>
          <p:cNvSpPr>
            <a:spLocks noGrp="1"/>
          </p:cNvSpPr>
          <p:nvPr>
            <p:ph idx="1"/>
          </p:nvPr>
        </p:nvSpPr>
        <p:spPr>
          <a:xfrm>
            <a:off x="4443744" y="1247361"/>
            <a:ext cx="7168168" cy="4363278"/>
          </a:xfrm>
        </p:spPr>
        <p:txBody>
          <a:bodyPr>
            <a:noAutofit/>
          </a:bodyPr>
          <a:lstStyle/>
          <a:p>
            <a:r>
              <a:rPr lang="en-US" sz="2800" dirty="0"/>
              <a:t>To connect the existing alumnus with the students</a:t>
            </a:r>
          </a:p>
          <a:p>
            <a:r>
              <a:rPr lang="en-US" sz="2800" dirty="0"/>
              <a:t>To promote exchange of academic, cultural, social experience with the students.</a:t>
            </a:r>
          </a:p>
          <a:p>
            <a:r>
              <a:rPr lang="en-US" sz="2800" dirty="0"/>
              <a:t>To mentor and channelize the efforts of the students seeking better opportunities to learn and grow.</a:t>
            </a:r>
          </a:p>
          <a:p>
            <a:r>
              <a:rPr lang="en-US" sz="2800" dirty="0"/>
              <a:t>To promote a goodwill and sense of pride to both alumni and students.</a:t>
            </a:r>
          </a:p>
          <a:p>
            <a:r>
              <a:rPr lang="en-US" sz="2800" dirty="0"/>
              <a:t>To advice and conduct activities that shall motivate and upgrade student skill sets.</a:t>
            </a:r>
          </a:p>
        </p:txBody>
      </p:sp>
      <p:sp>
        <p:nvSpPr>
          <p:cNvPr id="4" name="Slide Number Placeholder 3">
            <a:extLst>
              <a:ext uri="{FF2B5EF4-FFF2-40B4-BE49-F238E27FC236}">
                <a16:creationId xmlns:a16="http://schemas.microsoft.com/office/drawing/2014/main" id="{2B05DD90-3A03-1E63-4AD6-B6D9524845CA}"/>
              </a:ext>
            </a:extLst>
          </p:cNvPr>
          <p:cNvSpPr>
            <a:spLocks noGrp="1"/>
          </p:cNvSpPr>
          <p:nvPr>
            <p:ph type="sldNum" sz="quarter" idx="12"/>
          </p:nvPr>
        </p:nvSpPr>
        <p:spPr/>
        <p:txBody>
          <a:bodyPr/>
          <a:lstStyle/>
          <a:p>
            <a:fld id="{A575ECA5-96F4-415B-9B7B-F5BEE4B08E09}" type="slidenum">
              <a:rPr lang="en-IN" smtClean="0"/>
              <a:pPr/>
              <a:t>8</a:t>
            </a:fld>
            <a:endParaRPr lang="en-IN" dirty="0"/>
          </a:p>
        </p:txBody>
      </p:sp>
      <p:pic>
        <p:nvPicPr>
          <p:cNvPr id="6" name="Picture 5" descr="A person in a blue shirt talking to another person">
            <a:extLst>
              <a:ext uri="{FF2B5EF4-FFF2-40B4-BE49-F238E27FC236}">
                <a16:creationId xmlns:a16="http://schemas.microsoft.com/office/drawing/2014/main" id="{CC5D93EC-B2E7-5855-D8F0-D9B6946449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0088" y="1247361"/>
            <a:ext cx="3629884" cy="5442169"/>
          </a:xfrm>
          <a:prstGeom prst="rect">
            <a:avLst/>
          </a:prstGeom>
        </p:spPr>
      </p:pic>
      <p:sp>
        <p:nvSpPr>
          <p:cNvPr id="7" name="TextBox 6">
            <a:extLst>
              <a:ext uri="{FF2B5EF4-FFF2-40B4-BE49-F238E27FC236}">
                <a16:creationId xmlns:a16="http://schemas.microsoft.com/office/drawing/2014/main" id="{4350631C-E47B-2BEC-3067-66702C46086E}"/>
              </a:ext>
            </a:extLst>
          </p:cNvPr>
          <p:cNvSpPr txBox="1"/>
          <p:nvPr/>
        </p:nvSpPr>
        <p:spPr>
          <a:xfrm>
            <a:off x="580088" y="6749475"/>
            <a:ext cx="3629884" cy="230832"/>
          </a:xfrm>
          <a:prstGeom prst="rect">
            <a:avLst/>
          </a:prstGeom>
          <a:noFill/>
        </p:spPr>
        <p:txBody>
          <a:bodyPr wrap="square" rtlCol="0">
            <a:spAutoFit/>
          </a:bodyPr>
          <a:lstStyle/>
          <a:p>
            <a:r>
              <a:rPr lang="en-IN" sz="900">
                <a:hlinkClick r:id="rId3" tooltip="https://www.flickr.com/photos/lausatpsu/6902264746"/>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87097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E0C646F1-A1F1-010F-5C7A-7D7C4FACD344}"/>
              </a:ext>
            </a:extLst>
          </p:cNvPr>
          <p:cNvSpPr/>
          <p:nvPr/>
        </p:nvSpPr>
        <p:spPr>
          <a:xfrm>
            <a:off x="1540640" y="1141111"/>
            <a:ext cx="9480286" cy="5407350"/>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8" name="Arrow: Down 27">
            <a:extLst>
              <a:ext uri="{FF2B5EF4-FFF2-40B4-BE49-F238E27FC236}">
                <a16:creationId xmlns:a16="http://schemas.microsoft.com/office/drawing/2014/main" id="{7A925A7B-EA11-0310-67F3-8350857765DC}"/>
              </a:ext>
            </a:extLst>
          </p:cNvPr>
          <p:cNvSpPr/>
          <p:nvPr/>
        </p:nvSpPr>
        <p:spPr>
          <a:xfrm>
            <a:off x="9554531" y="2815333"/>
            <a:ext cx="250257" cy="430185"/>
          </a:xfrm>
          <a:prstGeom prst="down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4561612F-7473-7653-1DDE-3A6FC3CECE82}"/>
              </a:ext>
            </a:extLst>
          </p:cNvPr>
          <p:cNvSpPr/>
          <p:nvPr/>
        </p:nvSpPr>
        <p:spPr>
          <a:xfrm rot="16200000">
            <a:off x="6225656" y="5833098"/>
            <a:ext cx="581368" cy="138009"/>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83D2575A-3939-FCE6-862F-EC7DC8D19E66}"/>
              </a:ext>
            </a:extLst>
          </p:cNvPr>
          <p:cNvSpPr/>
          <p:nvPr/>
        </p:nvSpPr>
        <p:spPr>
          <a:xfrm>
            <a:off x="2064546" y="5878966"/>
            <a:ext cx="741145" cy="140375"/>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14A7516F-11E6-1E3F-F019-782482C88120}"/>
              </a:ext>
            </a:extLst>
          </p:cNvPr>
          <p:cNvSpPr/>
          <p:nvPr/>
        </p:nvSpPr>
        <p:spPr>
          <a:xfrm>
            <a:off x="4141766" y="5870261"/>
            <a:ext cx="741145" cy="140375"/>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EFE1DBF2-8E9B-B5CB-CD3B-77256299D7E2}"/>
              </a:ext>
            </a:extLst>
          </p:cNvPr>
          <p:cNvSpPr>
            <a:spLocks noGrp="1"/>
          </p:cNvSpPr>
          <p:nvPr>
            <p:ph type="title"/>
          </p:nvPr>
        </p:nvSpPr>
        <p:spPr>
          <a:xfrm>
            <a:off x="1739673" y="299854"/>
            <a:ext cx="8911687" cy="1280890"/>
          </a:xfrm>
        </p:spPr>
        <p:txBody>
          <a:bodyPr/>
          <a:lstStyle/>
          <a:p>
            <a:r>
              <a:rPr lang="en-IN" b="1" dirty="0"/>
              <a:t>6. Theoretical Analysis</a:t>
            </a:r>
          </a:p>
        </p:txBody>
      </p:sp>
      <p:sp>
        <p:nvSpPr>
          <p:cNvPr id="4" name="Slide Number Placeholder 3">
            <a:extLst>
              <a:ext uri="{FF2B5EF4-FFF2-40B4-BE49-F238E27FC236}">
                <a16:creationId xmlns:a16="http://schemas.microsoft.com/office/drawing/2014/main" id="{2B05DD90-3A03-1E63-4AD6-B6D9524845CA}"/>
              </a:ext>
            </a:extLst>
          </p:cNvPr>
          <p:cNvSpPr>
            <a:spLocks noGrp="1"/>
          </p:cNvSpPr>
          <p:nvPr>
            <p:ph type="sldNum" sz="quarter" idx="12"/>
          </p:nvPr>
        </p:nvSpPr>
        <p:spPr/>
        <p:txBody>
          <a:bodyPr/>
          <a:lstStyle/>
          <a:p>
            <a:fld id="{A575ECA5-96F4-415B-9B7B-F5BEE4B08E09}" type="slidenum">
              <a:rPr lang="en-IN" smtClean="0">
                <a:latin typeface="Times New Roman" panose="02020603050405020304" pitchFamily="18" charset="0"/>
                <a:cs typeface="Times New Roman" panose="02020603050405020304" pitchFamily="18" charset="0"/>
              </a:rPr>
              <a:pPr/>
              <a:t>9</a:t>
            </a:fld>
            <a:endParaRPr lang="en-IN"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035547EF-8359-B57D-E200-E5CF663F5A2B}"/>
              </a:ext>
            </a:extLst>
          </p:cNvPr>
          <p:cNvSpPr/>
          <p:nvPr/>
        </p:nvSpPr>
        <p:spPr>
          <a:xfrm>
            <a:off x="2682032" y="1253566"/>
            <a:ext cx="1645920" cy="798897"/>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Start</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8C02617C-0EE0-BC2F-A44E-5224D6163C10}"/>
              </a:ext>
            </a:extLst>
          </p:cNvPr>
          <p:cNvSpPr/>
          <p:nvPr/>
        </p:nvSpPr>
        <p:spPr>
          <a:xfrm>
            <a:off x="2648584" y="2451441"/>
            <a:ext cx="1645920" cy="112542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Sign Up</a:t>
            </a: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As an Alumni</a:t>
            </a: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As a Student</a:t>
            </a:r>
            <a:endParaRPr lang="en-IN" sz="1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Tx/>
              <a:buChar char="-"/>
            </a:pPr>
            <a:r>
              <a:rPr lang="en-IN" sz="1400" dirty="0">
                <a:solidFill>
                  <a:schemeClr val="tx1">
                    <a:lumMod val="95000"/>
                    <a:lumOff val="5000"/>
                  </a:schemeClr>
                </a:solidFill>
                <a:latin typeface="Times New Roman" panose="02020603050405020304" pitchFamily="18" charset="0"/>
                <a:cs typeface="Times New Roman" panose="02020603050405020304" pitchFamily="18" charset="0"/>
              </a:rPr>
              <a:t>E-mail</a:t>
            </a:r>
          </a:p>
          <a:p>
            <a:pPr marL="285750" indent="-285750">
              <a:buFontTx/>
              <a:buChar char="-"/>
            </a:pPr>
            <a:r>
              <a:rPr lang="en-IN" sz="1400" dirty="0">
                <a:solidFill>
                  <a:schemeClr val="tx1">
                    <a:lumMod val="95000"/>
                    <a:lumOff val="5000"/>
                  </a:schemeClr>
                </a:solidFill>
                <a:latin typeface="Times New Roman" panose="02020603050405020304" pitchFamily="18" charset="0"/>
                <a:cs typeface="Times New Roman" panose="02020603050405020304" pitchFamily="18" charset="0"/>
              </a:rPr>
              <a:t>Password</a:t>
            </a:r>
            <a:endParaRPr 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A5685B78-9DE5-1ADE-104A-0DA307F16DBD}"/>
              </a:ext>
            </a:extLst>
          </p:cNvPr>
          <p:cNvSpPr/>
          <p:nvPr/>
        </p:nvSpPr>
        <p:spPr>
          <a:xfrm>
            <a:off x="2617829" y="3961852"/>
            <a:ext cx="1645920" cy="112542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Authentication</a:t>
            </a: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E-mail verification</a:t>
            </a: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Password Verification</a:t>
            </a:r>
            <a:endParaRPr lang="en-IN"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 name="Flowchart: Decision 12">
            <a:extLst>
              <a:ext uri="{FF2B5EF4-FFF2-40B4-BE49-F238E27FC236}">
                <a16:creationId xmlns:a16="http://schemas.microsoft.com/office/drawing/2014/main" id="{9D013C99-E8C3-C1C1-0FF0-C18FCED5F7D3}"/>
              </a:ext>
            </a:extLst>
          </p:cNvPr>
          <p:cNvSpPr/>
          <p:nvPr/>
        </p:nvSpPr>
        <p:spPr>
          <a:xfrm>
            <a:off x="2620639" y="5434170"/>
            <a:ext cx="1645920" cy="985051"/>
          </a:xfrm>
          <a:prstGeom prst="flowChartDecision">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tx1">
                    <a:lumMod val="95000"/>
                    <a:lumOff val="5000"/>
                  </a:schemeClr>
                </a:solidFill>
                <a:latin typeface="Times New Roman" panose="02020603050405020304" pitchFamily="18" charset="0"/>
                <a:cs typeface="Times New Roman" panose="02020603050405020304" pitchFamily="18" charset="0"/>
              </a:rPr>
              <a:t>Authent-ication</a:t>
            </a:r>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 Success</a:t>
            </a:r>
            <a:endParaRPr lang="en-IN" sz="1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C13700C1-86E8-7B37-9A5B-9F976B3BDAFB}"/>
              </a:ext>
            </a:extLst>
          </p:cNvPr>
          <p:cNvSpPr/>
          <p:nvPr/>
        </p:nvSpPr>
        <p:spPr>
          <a:xfrm>
            <a:off x="5744680" y="1447469"/>
            <a:ext cx="1645920" cy="112542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Login</a:t>
            </a: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Enter Credentials</a:t>
            </a:r>
          </a:p>
          <a:p>
            <a:pPr marL="742950" lvl="1"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E-mail</a:t>
            </a:r>
          </a:p>
          <a:p>
            <a:pPr marL="742950" lvl="1"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Password</a:t>
            </a:r>
          </a:p>
        </p:txBody>
      </p:sp>
      <p:sp>
        <p:nvSpPr>
          <p:cNvPr id="15" name="Rectangle 14">
            <a:extLst>
              <a:ext uri="{FF2B5EF4-FFF2-40B4-BE49-F238E27FC236}">
                <a16:creationId xmlns:a16="http://schemas.microsoft.com/office/drawing/2014/main" id="{34840611-D6B2-DA8F-1AA0-780A74D0AE8F}"/>
              </a:ext>
            </a:extLst>
          </p:cNvPr>
          <p:cNvSpPr/>
          <p:nvPr/>
        </p:nvSpPr>
        <p:spPr>
          <a:xfrm>
            <a:off x="5744680" y="2996151"/>
            <a:ext cx="1645920" cy="112542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Create Profile</a:t>
            </a: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Add Skills</a:t>
            </a: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Select Domain</a:t>
            </a: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Add bio</a:t>
            </a:r>
          </a:p>
        </p:txBody>
      </p:sp>
      <p:sp>
        <p:nvSpPr>
          <p:cNvPr id="16" name="Rectangle 15">
            <a:extLst>
              <a:ext uri="{FF2B5EF4-FFF2-40B4-BE49-F238E27FC236}">
                <a16:creationId xmlns:a16="http://schemas.microsoft.com/office/drawing/2014/main" id="{E221B604-2937-37C0-2629-A07AA9AC8B1F}"/>
              </a:ext>
            </a:extLst>
          </p:cNvPr>
          <p:cNvSpPr/>
          <p:nvPr/>
        </p:nvSpPr>
        <p:spPr>
          <a:xfrm>
            <a:off x="5744680" y="4544833"/>
            <a:ext cx="1645920" cy="112542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Alumni Suggestions</a:t>
            </a:r>
            <a:endParaRPr lang="en-US" sz="1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Based on domain</a:t>
            </a: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Alumni Profiles</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0760653D-B10E-467D-C00B-52471FE1FEA6}"/>
              </a:ext>
            </a:extLst>
          </p:cNvPr>
          <p:cNvSpPr/>
          <p:nvPr/>
        </p:nvSpPr>
        <p:spPr>
          <a:xfrm>
            <a:off x="8740767" y="1652501"/>
            <a:ext cx="1982394" cy="120023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Connect to Alumni</a:t>
            </a:r>
            <a:endParaRPr lang="en-US" sz="1400" b="1"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Send request</a:t>
            </a:r>
          </a:p>
          <a:p>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Receive request</a:t>
            </a:r>
          </a:p>
          <a:p>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Accept/Decline request</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72783706-DD25-90EF-DDF3-44084A4F8863}"/>
              </a:ext>
            </a:extLst>
          </p:cNvPr>
          <p:cNvSpPr/>
          <p:nvPr/>
        </p:nvSpPr>
        <p:spPr>
          <a:xfrm>
            <a:off x="8856699" y="3245518"/>
            <a:ext cx="1645920" cy="1125426"/>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Contact Alumni</a:t>
            </a:r>
            <a:endParaRPr lang="en-US" sz="1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Chat</a:t>
            </a: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Video Call</a:t>
            </a:r>
          </a:p>
          <a:p>
            <a:pPr marL="285750" indent="-285750">
              <a:buFontTx/>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Voice Call</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2" name="Oval 21">
            <a:extLst>
              <a:ext uri="{FF2B5EF4-FFF2-40B4-BE49-F238E27FC236}">
                <a16:creationId xmlns:a16="http://schemas.microsoft.com/office/drawing/2014/main" id="{9BCAEB5A-A29C-7247-5E56-95A99439BF1E}"/>
              </a:ext>
            </a:extLst>
          </p:cNvPr>
          <p:cNvSpPr/>
          <p:nvPr/>
        </p:nvSpPr>
        <p:spPr>
          <a:xfrm>
            <a:off x="8866675" y="4962422"/>
            <a:ext cx="1645920" cy="798897"/>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End</a:t>
            </a:r>
            <a:endParaRPr lang="en-IN"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 name="Arrow: Down 22">
            <a:extLst>
              <a:ext uri="{FF2B5EF4-FFF2-40B4-BE49-F238E27FC236}">
                <a16:creationId xmlns:a16="http://schemas.microsoft.com/office/drawing/2014/main" id="{87844243-8EDD-59E4-8765-BA3A0ED2072E}"/>
              </a:ext>
            </a:extLst>
          </p:cNvPr>
          <p:cNvSpPr/>
          <p:nvPr/>
        </p:nvSpPr>
        <p:spPr>
          <a:xfrm>
            <a:off x="3289613" y="2062669"/>
            <a:ext cx="250257" cy="378665"/>
          </a:xfrm>
          <a:prstGeom prst="down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4" name="Arrow: Down 23">
            <a:extLst>
              <a:ext uri="{FF2B5EF4-FFF2-40B4-BE49-F238E27FC236}">
                <a16:creationId xmlns:a16="http://schemas.microsoft.com/office/drawing/2014/main" id="{E8928DAC-72B4-F18A-AA94-1054AE167197}"/>
              </a:ext>
            </a:extLst>
          </p:cNvPr>
          <p:cNvSpPr/>
          <p:nvPr/>
        </p:nvSpPr>
        <p:spPr>
          <a:xfrm>
            <a:off x="6422559" y="4115745"/>
            <a:ext cx="270209" cy="429088"/>
          </a:xfrm>
          <a:prstGeom prst="down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5" name="Arrow: Down 24">
            <a:extLst>
              <a:ext uri="{FF2B5EF4-FFF2-40B4-BE49-F238E27FC236}">
                <a16:creationId xmlns:a16="http://schemas.microsoft.com/office/drawing/2014/main" id="{42F06C9A-62A4-BB16-450B-58739B56DD91}"/>
              </a:ext>
            </a:extLst>
          </p:cNvPr>
          <p:cNvSpPr/>
          <p:nvPr/>
        </p:nvSpPr>
        <p:spPr>
          <a:xfrm>
            <a:off x="6422561" y="2572896"/>
            <a:ext cx="270208" cy="400960"/>
          </a:xfrm>
          <a:prstGeom prst="down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6" name="Arrow: Down 25">
            <a:extLst>
              <a:ext uri="{FF2B5EF4-FFF2-40B4-BE49-F238E27FC236}">
                <a16:creationId xmlns:a16="http://schemas.microsoft.com/office/drawing/2014/main" id="{4DCB7C52-196A-6799-9AA7-D5667B94108F}"/>
              </a:ext>
            </a:extLst>
          </p:cNvPr>
          <p:cNvSpPr/>
          <p:nvPr/>
        </p:nvSpPr>
        <p:spPr>
          <a:xfrm>
            <a:off x="3315661" y="3572488"/>
            <a:ext cx="250257" cy="378665"/>
          </a:xfrm>
          <a:prstGeom prst="down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7" name="Arrow: Down 26">
            <a:extLst>
              <a:ext uri="{FF2B5EF4-FFF2-40B4-BE49-F238E27FC236}">
                <a16:creationId xmlns:a16="http://schemas.microsoft.com/office/drawing/2014/main" id="{3A6E3324-E445-981B-4B35-E69B317A22CA}"/>
              </a:ext>
            </a:extLst>
          </p:cNvPr>
          <p:cNvSpPr/>
          <p:nvPr/>
        </p:nvSpPr>
        <p:spPr>
          <a:xfrm>
            <a:off x="3328408" y="5054998"/>
            <a:ext cx="250257" cy="378665"/>
          </a:xfrm>
          <a:prstGeom prst="down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9" name="Arrow: Down 28">
            <a:extLst>
              <a:ext uri="{FF2B5EF4-FFF2-40B4-BE49-F238E27FC236}">
                <a16:creationId xmlns:a16="http://schemas.microsoft.com/office/drawing/2014/main" id="{910162DD-40DA-2613-2DB0-A5BE83F54395}"/>
              </a:ext>
            </a:extLst>
          </p:cNvPr>
          <p:cNvSpPr/>
          <p:nvPr/>
        </p:nvSpPr>
        <p:spPr>
          <a:xfrm>
            <a:off x="9554531" y="4370944"/>
            <a:ext cx="250257" cy="591478"/>
          </a:xfrm>
          <a:prstGeom prst="down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DFD266A8-7DCA-62E3-9304-2142FE1101D3}"/>
              </a:ext>
            </a:extLst>
          </p:cNvPr>
          <p:cNvSpPr/>
          <p:nvPr/>
        </p:nvSpPr>
        <p:spPr>
          <a:xfrm rot="16200000">
            <a:off x="2825008" y="3914054"/>
            <a:ext cx="4035716" cy="12994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3" name="Arrow: Right 32">
            <a:extLst>
              <a:ext uri="{FF2B5EF4-FFF2-40B4-BE49-F238E27FC236}">
                <a16:creationId xmlns:a16="http://schemas.microsoft.com/office/drawing/2014/main" id="{8E930D5E-DE6C-9B65-C0DE-4A79AAF07CB7}"/>
              </a:ext>
            </a:extLst>
          </p:cNvPr>
          <p:cNvSpPr/>
          <p:nvPr/>
        </p:nvSpPr>
        <p:spPr>
          <a:xfrm>
            <a:off x="4777896" y="1870792"/>
            <a:ext cx="966784" cy="278437"/>
          </a:xfrm>
          <a:prstGeom prst="right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E402E557-71D8-D32D-88D4-72D32295842B}"/>
              </a:ext>
            </a:extLst>
          </p:cNvPr>
          <p:cNvSpPr/>
          <p:nvPr/>
        </p:nvSpPr>
        <p:spPr>
          <a:xfrm rot="16200000">
            <a:off x="-127815" y="3762346"/>
            <a:ext cx="4371458" cy="142529"/>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6" name="Arrow: Right 35">
            <a:extLst>
              <a:ext uri="{FF2B5EF4-FFF2-40B4-BE49-F238E27FC236}">
                <a16:creationId xmlns:a16="http://schemas.microsoft.com/office/drawing/2014/main" id="{F07939AB-AF46-77E2-9145-963E48B874C8}"/>
              </a:ext>
            </a:extLst>
          </p:cNvPr>
          <p:cNvSpPr/>
          <p:nvPr/>
        </p:nvSpPr>
        <p:spPr>
          <a:xfrm>
            <a:off x="1999237" y="1545721"/>
            <a:ext cx="682795" cy="242540"/>
          </a:xfrm>
          <a:prstGeom prst="right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F730E7F7-4818-FE22-15B0-C8F464455622}"/>
              </a:ext>
            </a:extLst>
          </p:cNvPr>
          <p:cNvSpPr/>
          <p:nvPr/>
        </p:nvSpPr>
        <p:spPr>
          <a:xfrm>
            <a:off x="6447336" y="6093515"/>
            <a:ext cx="1500764" cy="9927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8" name="Rectangle 37">
            <a:extLst>
              <a:ext uri="{FF2B5EF4-FFF2-40B4-BE49-F238E27FC236}">
                <a16:creationId xmlns:a16="http://schemas.microsoft.com/office/drawing/2014/main" id="{888A72E0-4B64-4F5C-CDDA-EB2B848A048A}"/>
              </a:ext>
            </a:extLst>
          </p:cNvPr>
          <p:cNvSpPr/>
          <p:nvPr/>
        </p:nvSpPr>
        <p:spPr>
          <a:xfrm rot="16200000">
            <a:off x="5752875" y="4010149"/>
            <a:ext cx="4239853" cy="12542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7" name="Arrow: Right 36">
            <a:extLst>
              <a:ext uri="{FF2B5EF4-FFF2-40B4-BE49-F238E27FC236}">
                <a16:creationId xmlns:a16="http://schemas.microsoft.com/office/drawing/2014/main" id="{DB98A6F8-233D-0E4C-4334-4FD1C5DFAFDB}"/>
              </a:ext>
            </a:extLst>
          </p:cNvPr>
          <p:cNvSpPr/>
          <p:nvPr/>
        </p:nvSpPr>
        <p:spPr>
          <a:xfrm>
            <a:off x="7798853" y="1901278"/>
            <a:ext cx="916455" cy="237034"/>
          </a:xfrm>
          <a:prstGeom prst="rightArrow">
            <a:avLst>
              <a:gd name="adj1" fmla="val 56373"/>
              <a:gd name="adj2" fmla="val 50000"/>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17856C29-329A-20D2-CD01-A481636BE477}"/>
              </a:ext>
            </a:extLst>
          </p:cNvPr>
          <p:cNvSpPr txBox="1"/>
          <p:nvPr/>
        </p:nvSpPr>
        <p:spPr>
          <a:xfrm>
            <a:off x="4141789" y="5593447"/>
            <a:ext cx="616230" cy="307777"/>
          </a:xfrm>
          <a:prstGeom prst="rect">
            <a:avLst/>
          </a:prstGeom>
          <a:noFill/>
        </p:spPr>
        <p:txBody>
          <a:bodyPr wrap="square" rtlCol="0">
            <a:spAutoFit/>
          </a:bodyPr>
          <a:lstStyle/>
          <a:p>
            <a:pPr algn="ctr"/>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Yes</a:t>
            </a:r>
            <a:endParaRPr lang="en-IN" sz="1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F06CB0E0-7945-B3C7-E65C-5135CDC68CD6}"/>
              </a:ext>
            </a:extLst>
          </p:cNvPr>
          <p:cNvSpPr txBox="1"/>
          <p:nvPr/>
        </p:nvSpPr>
        <p:spPr>
          <a:xfrm>
            <a:off x="2106190" y="5604434"/>
            <a:ext cx="616230" cy="307777"/>
          </a:xfrm>
          <a:prstGeom prst="rect">
            <a:avLst/>
          </a:prstGeom>
          <a:noFill/>
        </p:spPr>
        <p:txBody>
          <a:bodyPr wrap="square" rtlCol="0">
            <a:spAutoFit/>
          </a:bodyPr>
          <a:lstStyle/>
          <a:p>
            <a:pPr algn="ctr"/>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No</a:t>
            </a:r>
            <a:endParaRPr lang="en-IN" sz="1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4" name="Rectangle: Rounded Corners 43">
            <a:extLst>
              <a:ext uri="{FF2B5EF4-FFF2-40B4-BE49-F238E27FC236}">
                <a16:creationId xmlns:a16="http://schemas.microsoft.com/office/drawing/2014/main" id="{E4736BE5-CECB-6320-F81B-B4E14E7EDE71}"/>
              </a:ext>
            </a:extLst>
          </p:cNvPr>
          <p:cNvSpPr/>
          <p:nvPr/>
        </p:nvSpPr>
        <p:spPr>
          <a:xfrm>
            <a:off x="4793229" y="6306639"/>
            <a:ext cx="3032196" cy="442917"/>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Fig. </a:t>
            </a:r>
            <a:r>
              <a:rPr lang="en-IN" sz="2000" b="1" dirty="0">
                <a:solidFill>
                  <a:schemeClr val="bg1"/>
                </a:solidFill>
                <a:latin typeface="Times New Roman" panose="02020603050405020304" pitchFamily="18" charset="0"/>
                <a:cs typeface="Times New Roman" panose="02020603050405020304" pitchFamily="18" charset="0"/>
              </a:rPr>
              <a:t>Flowchart</a:t>
            </a:r>
            <a:endParaRPr lang="en-IN"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722520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465</TotalTime>
  <Words>942</Words>
  <Application>Microsoft Office PowerPoint</Application>
  <PresentationFormat>Widescreen</PresentationFormat>
  <Paragraphs>147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 Gothic</vt:lpstr>
      <vt:lpstr>Symbol</vt:lpstr>
      <vt:lpstr>Times New Roman</vt:lpstr>
      <vt:lpstr>Wingdings 3</vt:lpstr>
      <vt:lpstr>Wisp</vt:lpstr>
      <vt:lpstr>          Synopsis Presentation on    </vt:lpstr>
      <vt:lpstr>Contents</vt:lpstr>
      <vt:lpstr>1. Introduction</vt:lpstr>
      <vt:lpstr>2. Literature Review</vt:lpstr>
      <vt:lpstr>PowerPoint Presentation</vt:lpstr>
      <vt:lpstr>3. Problem Statement</vt:lpstr>
      <vt:lpstr>4. Proposed Solution</vt:lpstr>
      <vt:lpstr>5. Objectives</vt:lpstr>
      <vt:lpstr>6. Theoretical Analysis</vt:lpstr>
      <vt:lpstr>PowerPoint Presentation</vt:lpstr>
      <vt:lpstr>7. Applications</vt:lpstr>
      <vt:lpstr>GitHub Link</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Deepak Singh Chouhan</dc:creator>
  <cp:lastModifiedBy>Saloni Jain</cp:lastModifiedBy>
  <cp:revision>31</cp:revision>
  <dcterms:created xsi:type="dcterms:W3CDTF">2024-09-26T07:25:32Z</dcterms:created>
  <dcterms:modified xsi:type="dcterms:W3CDTF">2024-12-09T17:36:38Z</dcterms:modified>
</cp:coreProperties>
</file>